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61" r:id="rId7"/>
    <p:sldId id="280" r:id="rId8"/>
    <p:sldId id="263" r:id="rId9"/>
    <p:sldId id="266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76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C5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DAA967-5227-49C5-91FE-D98B145102DA}" v="301" dt="2021-01-29T06:25:04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33" autoAdjust="0"/>
  </p:normalViewPr>
  <p:slideViewPr>
    <p:cSldViewPr snapToGrid="0">
      <p:cViewPr>
        <p:scale>
          <a:sx n="75" d="100"/>
          <a:sy n="75" d="100"/>
        </p:scale>
        <p:origin x="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ALEJANDRO LOPEZ OLVERA" userId="c8b10ae9-5b1b-4e5d-ad49-6ff384f22c95" providerId="ADAL" clId="{63DAA967-5227-49C5-91FE-D98B145102DA}"/>
    <pc:docChg chg="undo redo custSel mod addSld delSld modSld">
      <pc:chgData name="MIGUEL ALEJANDRO LOPEZ OLVERA" userId="c8b10ae9-5b1b-4e5d-ad49-6ff384f22c95" providerId="ADAL" clId="{63DAA967-5227-49C5-91FE-D98B145102DA}" dt="2021-01-29T06:25:49.208" v="1178" actId="14100"/>
      <pc:docMkLst>
        <pc:docMk/>
      </pc:docMkLst>
      <pc:sldChg chg="modSp mod">
        <pc:chgData name="MIGUEL ALEJANDRO LOPEZ OLVERA" userId="c8b10ae9-5b1b-4e5d-ad49-6ff384f22c95" providerId="ADAL" clId="{63DAA967-5227-49C5-91FE-D98B145102DA}" dt="2021-01-29T03:32:28.323" v="23" actId="207"/>
        <pc:sldMkLst>
          <pc:docMk/>
          <pc:sldMk cId="1136250268" sldId="256"/>
        </pc:sldMkLst>
        <pc:spChg chg="mod">
          <ac:chgData name="MIGUEL ALEJANDRO LOPEZ OLVERA" userId="c8b10ae9-5b1b-4e5d-ad49-6ff384f22c95" providerId="ADAL" clId="{63DAA967-5227-49C5-91FE-D98B145102DA}" dt="2021-01-29T03:31:48.282" v="16" actId="122"/>
          <ac:spMkLst>
            <pc:docMk/>
            <pc:sldMk cId="1136250268" sldId="256"/>
            <ac:spMk id="4" creationId="{E10C5037-DA4A-44E2-A9FB-84B1498768A7}"/>
          </ac:spMkLst>
        </pc:spChg>
        <pc:spChg chg="mod">
          <ac:chgData name="MIGUEL ALEJANDRO LOPEZ OLVERA" userId="c8b10ae9-5b1b-4e5d-ad49-6ff384f22c95" providerId="ADAL" clId="{63DAA967-5227-49C5-91FE-D98B145102DA}" dt="2021-01-29T03:32:28.323" v="23" actId="207"/>
          <ac:spMkLst>
            <pc:docMk/>
            <pc:sldMk cId="1136250268" sldId="256"/>
            <ac:spMk id="13" creationId="{F808D797-4A89-4464-BB0C-A4D7C309F628}"/>
          </ac:spMkLst>
        </pc:spChg>
        <pc:spChg chg="mod">
          <ac:chgData name="MIGUEL ALEJANDRO LOPEZ OLVERA" userId="c8b10ae9-5b1b-4e5d-ad49-6ff384f22c95" providerId="ADAL" clId="{63DAA967-5227-49C5-91FE-D98B145102DA}" dt="2021-01-29T03:31:28.203" v="11" actId="20577"/>
          <ac:spMkLst>
            <pc:docMk/>
            <pc:sldMk cId="1136250268" sldId="256"/>
            <ac:spMk id="43" creationId="{B6D7C203-4A74-4DD7-B6B3-C59835252CBA}"/>
          </ac:spMkLst>
        </pc:spChg>
      </pc:sldChg>
      <pc:sldChg chg="addSp delSp modSp mod">
        <pc:chgData name="MIGUEL ALEJANDRO LOPEZ OLVERA" userId="c8b10ae9-5b1b-4e5d-ad49-6ff384f22c95" providerId="ADAL" clId="{63DAA967-5227-49C5-91FE-D98B145102DA}" dt="2021-01-29T03:55:01.001" v="180" actId="14100"/>
        <pc:sldMkLst>
          <pc:docMk/>
          <pc:sldMk cId="4080338747" sldId="257"/>
        </pc:sldMkLst>
        <pc:spChg chg="mod">
          <ac:chgData name="MIGUEL ALEJANDRO LOPEZ OLVERA" userId="c8b10ae9-5b1b-4e5d-ad49-6ff384f22c95" providerId="ADAL" clId="{63DAA967-5227-49C5-91FE-D98B145102DA}" dt="2021-01-29T03:52:13.354" v="63" actId="20577"/>
          <ac:spMkLst>
            <pc:docMk/>
            <pc:sldMk cId="4080338747" sldId="257"/>
            <ac:spMk id="4" creationId="{22FA0F63-64D0-4357-AF78-A254406CC7CD}"/>
          </ac:spMkLst>
        </pc:spChg>
        <pc:spChg chg="add del">
          <ac:chgData name="MIGUEL ALEJANDRO LOPEZ OLVERA" userId="c8b10ae9-5b1b-4e5d-ad49-6ff384f22c95" providerId="ADAL" clId="{63DAA967-5227-49C5-91FE-D98B145102DA}" dt="2021-01-29T03:54:36.396" v="173" actId="21"/>
          <ac:spMkLst>
            <pc:docMk/>
            <pc:sldMk cId="4080338747" sldId="257"/>
            <ac:spMk id="13" creationId="{F5EBF16D-B917-4F56-803D-4CCF229A041D}"/>
          </ac:spMkLst>
        </pc:spChg>
        <pc:spChg chg="mod">
          <ac:chgData name="MIGUEL ALEJANDRO LOPEZ OLVERA" userId="c8b10ae9-5b1b-4e5d-ad49-6ff384f22c95" providerId="ADAL" clId="{63DAA967-5227-49C5-91FE-D98B145102DA}" dt="2021-01-29T03:52:24.181" v="72" actId="20577"/>
          <ac:spMkLst>
            <pc:docMk/>
            <pc:sldMk cId="4080338747" sldId="257"/>
            <ac:spMk id="21" creationId="{6C514C7E-90E5-4A9A-872B-6E6A19C2E195}"/>
          </ac:spMkLst>
        </pc:spChg>
        <pc:spChg chg="mod">
          <ac:chgData name="MIGUEL ALEJANDRO LOPEZ OLVERA" userId="c8b10ae9-5b1b-4e5d-ad49-6ff384f22c95" providerId="ADAL" clId="{63DAA967-5227-49C5-91FE-D98B145102DA}" dt="2021-01-29T03:52:35.122" v="85" actId="20577"/>
          <ac:spMkLst>
            <pc:docMk/>
            <pc:sldMk cId="4080338747" sldId="257"/>
            <ac:spMk id="23" creationId="{4A8AECFB-EC8E-40C3-8C7A-10D54CDC91D2}"/>
          </ac:spMkLst>
        </pc:spChg>
        <pc:spChg chg="mod">
          <ac:chgData name="MIGUEL ALEJANDRO LOPEZ OLVERA" userId="c8b10ae9-5b1b-4e5d-ad49-6ff384f22c95" providerId="ADAL" clId="{63DAA967-5227-49C5-91FE-D98B145102DA}" dt="2021-01-29T03:52:51.441" v="96" actId="20577"/>
          <ac:spMkLst>
            <pc:docMk/>
            <pc:sldMk cId="4080338747" sldId="257"/>
            <ac:spMk id="25" creationId="{0BA37CA2-598F-4D84-8A30-A389DDE9FBD7}"/>
          </ac:spMkLst>
        </pc:spChg>
        <pc:spChg chg="mod">
          <ac:chgData name="MIGUEL ALEJANDRO LOPEZ OLVERA" userId="c8b10ae9-5b1b-4e5d-ad49-6ff384f22c95" providerId="ADAL" clId="{63DAA967-5227-49C5-91FE-D98B145102DA}" dt="2021-01-29T03:53:11.366" v="111" actId="14100"/>
          <ac:spMkLst>
            <pc:docMk/>
            <pc:sldMk cId="4080338747" sldId="257"/>
            <ac:spMk id="27" creationId="{B46AF2C9-EE54-4403-8DD7-F94950D64188}"/>
          </ac:spMkLst>
        </pc:spChg>
        <pc:spChg chg="mod">
          <ac:chgData name="MIGUEL ALEJANDRO LOPEZ OLVERA" userId="c8b10ae9-5b1b-4e5d-ad49-6ff384f22c95" providerId="ADAL" clId="{63DAA967-5227-49C5-91FE-D98B145102DA}" dt="2021-01-29T03:55:01.001" v="180" actId="14100"/>
          <ac:spMkLst>
            <pc:docMk/>
            <pc:sldMk cId="4080338747" sldId="257"/>
            <ac:spMk id="29" creationId="{618816C6-A0FE-47F2-9405-9617BD3266FE}"/>
          </ac:spMkLst>
        </pc:spChg>
        <pc:spChg chg="del">
          <ac:chgData name="MIGUEL ALEJANDRO LOPEZ OLVERA" userId="c8b10ae9-5b1b-4e5d-ad49-6ff384f22c95" providerId="ADAL" clId="{63DAA967-5227-49C5-91FE-D98B145102DA}" dt="2021-01-29T03:54:18.602" v="171" actId="21"/>
          <ac:spMkLst>
            <pc:docMk/>
            <pc:sldMk cId="4080338747" sldId="257"/>
            <ac:spMk id="31" creationId="{60E16E49-7BB0-4098-B617-424565EF23DF}"/>
          </ac:spMkLst>
        </pc:spChg>
        <pc:graphicFrameChg chg="mod">
          <ac:chgData name="MIGUEL ALEJANDRO LOPEZ OLVERA" userId="c8b10ae9-5b1b-4e5d-ad49-6ff384f22c95" providerId="ADAL" clId="{63DAA967-5227-49C5-91FE-D98B145102DA}" dt="2021-01-29T03:54:56.466" v="178"/>
          <ac:graphicFrameMkLst>
            <pc:docMk/>
            <pc:sldMk cId="4080338747" sldId="257"/>
            <ac:graphicFrameMk id="10" creationId="{4DBF5C5D-E8C1-4EFB-87B6-B4245AB407AE}"/>
          </ac:graphicFrameMkLst>
        </pc:graphicFrameChg>
        <pc:picChg chg="del">
          <ac:chgData name="MIGUEL ALEJANDRO LOPEZ OLVERA" userId="c8b10ae9-5b1b-4e5d-ad49-6ff384f22c95" providerId="ADAL" clId="{63DAA967-5227-49C5-91FE-D98B145102DA}" dt="2021-01-29T03:51:31.331" v="39" actId="478"/>
          <ac:picMkLst>
            <pc:docMk/>
            <pc:sldMk cId="4080338747" sldId="257"/>
            <ac:picMk id="38" creationId="{8938DE35-7C65-41BE-B950-BAA2BAD7F7F1}"/>
          </ac:picMkLst>
        </pc:picChg>
      </pc:sldChg>
      <pc:sldChg chg="del">
        <pc:chgData name="MIGUEL ALEJANDRO LOPEZ OLVERA" userId="c8b10ae9-5b1b-4e5d-ad49-6ff384f22c95" providerId="ADAL" clId="{63DAA967-5227-49C5-91FE-D98B145102DA}" dt="2021-01-29T03:33:03.092" v="24" actId="47"/>
        <pc:sldMkLst>
          <pc:docMk/>
          <pc:sldMk cId="2169832658" sldId="260"/>
        </pc:sldMkLst>
      </pc:sldChg>
      <pc:sldChg chg="addSp delSp modSp add del mod">
        <pc:chgData name="MIGUEL ALEJANDRO LOPEZ OLVERA" userId="c8b10ae9-5b1b-4e5d-ad49-6ff384f22c95" providerId="ADAL" clId="{63DAA967-5227-49C5-91FE-D98B145102DA}" dt="2021-01-29T04:02:17.781" v="243" actId="1076"/>
        <pc:sldMkLst>
          <pc:docMk/>
          <pc:sldMk cId="3879804219" sldId="261"/>
        </pc:sldMkLst>
        <pc:spChg chg="add mod">
          <ac:chgData name="MIGUEL ALEJANDRO LOPEZ OLVERA" userId="c8b10ae9-5b1b-4e5d-ad49-6ff384f22c95" providerId="ADAL" clId="{63DAA967-5227-49C5-91FE-D98B145102DA}" dt="2021-01-29T04:02:17.781" v="243" actId="1076"/>
          <ac:spMkLst>
            <pc:docMk/>
            <pc:sldMk cId="3879804219" sldId="261"/>
            <ac:spMk id="2" creationId="{F78063B0-5D3D-4B63-94DF-CE7C5A189A8E}"/>
          </ac:spMkLst>
        </pc:spChg>
        <pc:graphicFrameChg chg="mod">
          <ac:chgData name="MIGUEL ALEJANDRO LOPEZ OLVERA" userId="c8b10ae9-5b1b-4e5d-ad49-6ff384f22c95" providerId="ADAL" clId="{63DAA967-5227-49C5-91FE-D98B145102DA}" dt="2021-01-29T04:02:08.156" v="242" actId="14100"/>
          <ac:graphicFrameMkLst>
            <pc:docMk/>
            <pc:sldMk cId="3879804219" sldId="261"/>
            <ac:graphicFrameMk id="10" creationId="{47A11266-E870-4547-80E5-8133E862A757}"/>
          </ac:graphicFrameMkLst>
        </pc:graphicFrameChg>
        <pc:picChg chg="mod">
          <ac:chgData name="MIGUEL ALEJANDRO LOPEZ OLVERA" userId="c8b10ae9-5b1b-4e5d-ad49-6ff384f22c95" providerId="ADAL" clId="{63DAA967-5227-49C5-91FE-D98B145102DA}" dt="2021-01-29T03:57:29.651" v="203" actId="14100"/>
          <ac:picMkLst>
            <pc:docMk/>
            <pc:sldMk cId="3879804219" sldId="261"/>
            <ac:picMk id="3" creationId="{256A65CA-C922-4932-A113-3FAEBA130C58}"/>
          </ac:picMkLst>
        </pc:picChg>
        <pc:picChg chg="del">
          <ac:chgData name="MIGUEL ALEJANDRO LOPEZ OLVERA" userId="c8b10ae9-5b1b-4e5d-ad49-6ff384f22c95" providerId="ADAL" clId="{63DAA967-5227-49C5-91FE-D98B145102DA}" dt="2021-01-29T03:57:02.316" v="193" actId="478"/>
          <ac:picMkLst>
            <pc:docMk/>
            <pc:sldMk cId="3879804219" sldId="261"/>
            <ac:picMk id="14" creationId="{F3D6B7B3-DCDF-47A1-B092-0D8D01630A4E}"/>
          </ac:picMkLst>
        </pc:picChg>
        <pc:picChg chg="mod">
          <ac:chgData name="MIGUEL ALEJANDRO LOPEZ OLVERA" userId="c8b10ae9-5b1b-4e5d-ad49-6ff384f22c95" providerId="ADAL" clId="{63DAA967-5227-49C5-91FE-D98B145102DA}" dt="2021-01-29T03:57:29.651" v="203" actId="14100"/>
          <ac:picMkLst>
            <pc:docMk/>
            <pc:sldMk cId="3879804219" sldId="261"/>
            <ac:picMk id="3080" creationId="{73D86F13-1C4C-4D8C-8960-A3E4DEEA38E6}"/>
          </ac:picMkLst>
        </pc:picChg>
        <pc:picChg chg="mod">
          <ac:chgData name="MIGUEL ALEJANDRO LOPEZ OLVERA" userId="c8b10ae9-5b1b-4e5d-ad49-6ff384f22c95" providerId="ADAL" clId="{63DAA967-5227-49C5-91FE-D98B145102DA}" dt="2021-01-29T03:57:29.651" v="203" actId="14100"/>
          <ac:picMkLst>
            <pc:docMk/>
            <pc:sldMk cId="3879804219" sldId="261"/>
            <ac:picMk id="3082" creationId="{5B9EE387-5120-49D3-B0A2-755CEE6B6887}"/>
          </ac:picMkLst>
        </pc:picChg>
      </pc:sldChg>
      <pc:sldChg chg="add del">
        <pc:chgData name="MIGUEL ALEJANDRO LOPEZ OLVERA" userId="c8b10ae9-5b1b-4e5d-ad49-6ff384f22c95" providerId="ADAL" clId="{63DAA967-5227-49C5-91FE-D98B145102DA}" dt="2021-01-29T04:12:52.695" v="445" actId="47"/>
        <pc:sldMkLst>
          <pc:docMk/>
          <pc:sldMk cId="3803842256" sldId="262"/>
        </pc:sldMkLst>
      </pc:sldChg>
      <pc:sldChg chg="addSp delSp modSp mod">
        <pc:chgData name="MIGUEL ALEJANDRO LOPEZ OLVERA" userId="c8b10ae9-5b1b-4e5d-ad49-6ff384f22c95" providerId="ADAL" clId="{63DAA967-5227-49C5-91FE-D98B145102DA}" dt="2021-01-29T06:17:30.100" v="1165" actId="14100"/>
        <pc:sldMkLst>
          <pc:docMk/>
          <pc:sldMk cId="613291450" sldId="263"/>
        </pc:sldMkLst>
        <pc:spChg chg="mod">
          <ac:chgData name="MIGUEL ALEJANDRO LOPEZ OLVERA" userId="c8b10ae9-5b1b-4e5d-ad49-6ff384f22c95" providerId="ADAL" clId="{63DAA967-5227-49C5-91FE-D98B145102DA}" dt="2021-01-29T06:17:15.741" v="1162" actId="20577"/>
          <ac:spMkLst>
            <pc:docMk/>
            <pc:sldMk cId="613291450" sldId="263"/>
            <ac:spMk id="2" creationId="{C8F58AE6-56F6-44E8-8BBF-23277B1773E4}"/>
          </ac:spMkLst>
        </pc:spChg>
        <pc:spChg chg="mod">
          <ac:chgData name="MIGUEL ALEJANDRO LOPEZ OLVERA" userId="c8b10ae9-5b1b-4e5d-ad49-6ff384f22c95" providerId="ADAL" clId="{63DAA967-5227-49C5-91FE-D98B145102DA}" dt="2021-01-29T04:23:20.700" v="625" actId="1076"/>
          <ac:spMkLst>
            <pc:docMk/>
            <pc:sldMk cId="613291450" sldId="263"/>
            <ac:spMk id="4" creationId="{8B863B31-6429-468C-9624-0D0BBDBACA62}"/>
          </ac:spMkLst>
        </pc:spChg>
        <pc:spChg chg="add del mod">
          <ac:chgData name="MIGUEL ALEJANDRO LOPEZ OLVERA" userId="c8b10ae9-5b1b-4e5d-ad49-6ff384f22c95" providerId="ADAL" clId="{63DAA967-5227-49C5-91FE-D98B145102DA}" dt="2021-01-29T04:20:51.700" v="516"/>
          <ac:spMkLst>
            <pc:docMk/>
            <pc:sldMk cId="613291450" sldId="263"/>
            <ac:spMk id="5" creationId="{7915ECF8-B215-4FF0-9534-0C1416E397A6}"/>
          </ac:spMkLst>
        </pc:spChg>
        <pc:spChg chg="add mod">
          <ac:chgData name="MIGUEL ALEJANDRO LOPEZ OLVERA" userId="c8b10ae9-5b1b-4e5d-ad49-6ff384f22c95" providerId="ADAL" clId="{63DAA967-5227-49C5-91FE-D98B145102DA}" dt="2021-01-29T06:17:30.100" v="1165" actId="14100"/>
          <ac:spMkLst>
            <pc:docMk/>
            <pc:sldMk cId="613291450" sldId="263"/>
            <ac:spMk id="6" creationId="{DA90E398-972C-4040-9500-7381970AEB00}"/>
          </ac:spMkLst>
        </pc:spChg>
        <pc:spChg chg="add mod">
          <ac:chgData name="MIGUEL ALEJANDRO LOPEZ OLVERA" userId="c8b10ae9-5b1b-4e5d-ad49-6ff384f22c95" providerId="ADAL" clId="{63DAA967-5227-49C5-91FE-D98B145102DA}" dt="2021-01-29T06:17:23.681" v="1163" actId="403"/>
          <ac:spMkLst>
            <pc:docMk/>
            <pc:sldMk cId="613291450" sldId="263"/>
            <ac:spMk id="8" creationId="{9D5D9889-D270-44CB-A04F-D67BDBE923A8}"/>
          </ac:spMkLst>
        </pc:spChg>
        <pc:spChg chg="mod">
          <ac:chgData name="MIGUEL ALEJANDRO LOPEZ OLVERA" userId="c8b10ae9-5b1b-4e5d-ad49-6ff384f22c95" providerId="ADAL" clId="{63DAA967-5227-49C5-91FE-D98B145102DA}" dt="2021-01-29T04:18:13.550" v="509" actId="1076"/>
          <ac:spMkLst>
            <pc:docMk/>
            <pc:sldMk cId="613291450" sldId="263"/>
            <ac:spMk id="12" creationId="{4ADA32E2-998F-41F3-9FA7-D298E47E80B9}"/>
          </ac:spMkLst>
        </pc:spChg>
        <pc:spChg chg="mod">
          <ac:chgData name="MIGUEL ALEJANDRO LOPEZ OLVERA" userId="c8b10ae9-5b1b-4e5d-ad49-6ff384f22c95" providerId="ADAL" clId="{63DAA967-5227-49C5-91FE-D98B145102DA}" dt="2021-01-29T04:22:06.010" v="613" actId="1076"/>
          <ac:spMkLst>
            <pc:docMk/>
            <pc:sldMk cId="613291450" sldId="263"/>
            <ac:spMk id="17" creationId="{B99FF4B6-F294-4D0B-BD96-C89599E497C6}"/>
          </ac:spMkLst>
        </pc:spChg>
        <pc:spChg chg="del mod">
          <ac:chgData name="MIGUEL ALEJANDRO LOPEZ OLVERA" userId="c8b10ae9-5b1b-4e5d-ad49-6ff384f22c95" providerId="ADAL" clId="{63DAA967-5227-49C5-91FE-D98B145102DA}" dt="2021-01-29T04:17:08.835" v="486"/>
          <ac:spMkLst>
            <pc:docMk/>
            <pc:sldMk cId="613291450" sldId="263"/>
            <ac:spMk id="21" creationId="{AC306FBB-F90E-42B9-B89B-6A2B876EDF46}"/>
          </ac:spMkLst>
        </pc:spChg>
        <pc:spChg chg="del mod">
          <ac:chgData name="MIGUEL ALEJANDRO LOPEZ OLVERA" userId="c8b10ae9-5b1b-4e5d-ad49-6ff384f22c95" providerId="ADAL" clId="{63DAA967-5227-49C5-91FE-D98B145102DA}" dt="2021-01-29T04:17:08.830" v="484"/>
          <ac:spMkLst>
            <pc:docMk/>
            <pc:sldMk cId="613291450" sldId="263"/>
            <ac:spMk id="22" creationId="{912772B2-4F4A-4E01-A65A-26282DD3ECCB}"/>
          </ac:spMkLst>
        </pc:spChg>
        <pc:spChg chg="del mod">
          <ac:chgData name="MIGUEL ALEJANDRO LOPEZ OLVERA" userId="c8b10ae9-5b1b-4e5d-ad49-6ff384f22c95" providerId="ADAL" clId="{63DAA967-5227-49C5-91FE-D98B145102DA}" dt="2021-01-29T04:16:35.875" v="475"/>
          <ac:spMkLst>
            <pc:docMk/>
            <pc:sldMk cId="613291450" sldId="263"/>
            <ac:spMk id="25" creationId="{88E542D0-0422-444B-93B3-92140B3BF6DD}"/>
          </ac:spMkLst>
        </pc:spChg>
        <pc:spChg chg="mod">
          <ac:chgData name="MIGUEL ALEJANDRO LOPEZ OLVERA" userId="c8b10ae9-5b1b-4e5d-ad49-6ff384f22c95" providerId="ADAL" clId="{63DAA967-5227-49C5-91FE-D98B145102DA}" dt="2021-01-29T04:17:58.686" v="505" actId="403"/>
          <ac:spMkLst>
            <pc:docMk/>
            <pc:sldMk cId="613291450" sldId="263"/>
            <ac:spMk id="27" creationId="{DA251A1B-7FB4-4DA1-BD89-A3FA7542D1C1}"/>
          </ac:spMkLst>
        </pc:spChg>
        <pc:grpChg chg="del">
          <ac:chgData name="MIGUEL ALEJANDRO LOPEZ OLVERA" userId="c8b10ae9-5b1b-4e5d-ad49-6ff384f22c95" providerId="ADAL" clId="{63DAA967-5227-49C5-91FE-D98B145102DA}" dt="2021-01-29T04:17:03.655" v="479" actId="478"/>
          <ac:grpSpMkLst>
            <pc:docMk/>
            <pc:sldMk cId="613291450" sldId="263"/>
            <ac:grpSpMk id="14" creationId="{BB2F19E1-85E0-43A4-BCBC-2BB776B2B31A}"/>
          </ac:grpSpMkLst>
        </pc:grpChg>
        <pc:graphicFrameChg chg="del mod">
          <ac:chgData name="MIGUEL ALEJANDRO LOPEZ OLVERA" userId="c8b10ae9-5b1b-4e5d-ad49-6ff384f22c95" providerId="ADAL" clId="{63DAA967-5227-49C5-91FE-D98B145102DA}" dt="2021-01-29T04:17:01.635" v="477" actId="478"/>
          <ac:graphicFrameMkLst>
            <pc:docMk/>
            <pc:sldMk cId="613291450" sldId="263"/>
            <ac:graphicFrameMk id="13" creationId="{7E094F9E-733E-4312-8BAE-8D6A45F3E4DD}"/>
          </ac:graphicFrameMkLst>
        </pc:graphicFrameChg>
        <pc:picChg chg="del">
          <ac:chgData name="MIGUEL ALEJANDRO LOPEZ OLVERA" userId="c8b10ae9-5b1b-4e5d-ad49-6ff384f22c95" providerId="ADAL" clId="{63DAA967-5227-49C5-91FE-D98B145102DA}" dt="2021-01-29T04:14:52.904" v="458" actId="478"/>
          <ac:picMkLst>
            <pc:docMk/>
            <pc:sldMk cId="613291450" sldId="263"/>
            <ac:picMk id="3" creationId="{2B3A253C-DA52-40DB-ABF8-922455BE6466}"/>
          </ac:picMkLst>
        </pc:picChg>
        <pc:picChg chg="add mod">
          <ac:chgData name="MIGUEL ALEJANDRO LOPEZ OLVERA" userId="c8b10ae9-5b1b-4e5d-ad49-6ff384f22c95" providerId="ADAL" clId="{63DAA967-5227-49C5-91FE-D98B145102DA}" dt="2021-01-29T04:23:07.925" v="622" actId="1076"/>
          <ac:picMkLst>
            <pc:docMk/>
            <pc:sldMk cId="613291450" sldId="263"/>
            <ac:picMk id="9" creationId="{1A035C91-CEA3-4BE9-8E76-93D50FD5E957}"/>
          </ac:picMkLst>
        </pc:picChg>
        <pc:picChg chg="add del mod">
          <ac:chgData name="MIGUEL ALEJANDRO LOPEZ OLVERA" userId="c8b10ae9-5b1b-4e5d-ad49-6ff384f22c95" providerId="ADAL" clId="{63DAA967-5227-49C5-91FE-D98B145102DA}" dt="2021-01-29T04:17:02.895" v="478" actId="478"/>
          <ac:picMkLst>
            <pc:docMk/>
            <pc:sldMk cId="613291450" sldId="263"/>
            <ac:picMk id="19" creationId="{E57667E1-0F07-40E8-B577-BF9B3896BFF9}"/>
          </ac:picMkLst>
        </pc:picChg>
        <pc:picChg chg="add del mod">
          <ac:chgData name="MIGUEL ALEJANDRO LOPEZ OLVERA" userId="c8b10ae9-5b1b-4e5d-ad49-6ff384f22c95" providerId="ADAL" clId="{63DAA967-5227-49C5-91FE-D98B145102DA}" dt="2021-01-29T04:21:02.131" v="520" actId="478"/>
          <ac:picMkLst>
            <pc:docMk/>
            <pc:sldMk cId="613291450" sldId="263"/>
            <ac:picMk id="23" creationId="{F9850885-BB95-4AF5-A8A6-F52D4F38B8D7}"/>
          </ac:picMkLst>
        </pc:picChg>
        <pc:picChg chg="add mod">
          <ac:chgData name="MIGUEL ALEJANDRO LOPEZ OLVERA" userId="c8b10ae9-5b1b-4e5d-ad49-6ff384f22c95" providerId="ADAL" clId="{63DAA967-5227-49C5-91FE-D98B145102DA}" dt="2021-01-29T04:22:06.010" v="613" actId="1076"/>
          <ac:picMkLst>
            <pc:docMk/>
            <pc:sldMk cId="613291450" sldId="263"/>
            <ac:picMk id="24" creationId="{953F6ABD-8F8E-4A1C-8BB7-D94F73DC8839}"/>
          </ac:picMkLst>
        </pc:picChg>
        <pc:picChg chg="add del mod">
          <ac:chgData name="MIGUEL ALEJANDRO LOPEZ OLVERA" userId="c8b10ae9-5b1b-4e5d-ad49-6ff384f22c95" providerId="ADAL" clId="{63DAA967-5227-49C5-91FE-D98B145102DA}" dt="2021-01-29T04:14:55.635" v="459" actId="21"/>
          <ac:picMkLst>
            <pc:docMk/>
            <pc:sldMk cId="613291450" sldId="263"/>
            <ac:picMk id="2050" creationId="{B49B5622-037D-4C1A-8484-DEE5B7F2B748}"/>
          </ac:picMkLst>
        </pc:picChg>
        <pc:picChg chg="add del mod">
          <ac:chgData name="MIGUEL ALEJANDRO LOPEZ OLVERA" userId="c8b10ae9-5b1b-4e5d-ad49-6ff384f22c95" providerId="ADAL" clId="{63DAA967-5227-49C5-91FE-D98B145102DA}" dt="2021-01-29T04:16:55.871" v="476" actId="478"/>
          <ac:picMkLst>
            <pc:docMk/>
            <pc:sldMk cId="613291450" sldId="263"/>
            <ac:picMk id="2052" creationId="{224F2955-8C60-46C4-A5B2-25B027E0902B}"/>
          </ac:picMkLst>
        </pc:picChg>
        <pc:picChg chg="del">
          <ac:chgData name="MIGUEL ALEJANDRO LOPEZ OLVERA" userId="c8b10ae9-5b1b-4e5d-ad49-6ff384f22c95" providerId="ADAL" clId="{63DAA967-5227-49C5-91FE-D98B145102DA}" dt="2021-01-29T04:16:26.185" v="468" actId="478"/>
          <ac:picMkLst>
            <pc:docMk/>
            <pc:sldMk cId="613291450" sldId="263"/>
            <ac:picMk id="5124" creationId="{C437C34F-9C5B-4DDB-A350-832A8CA5A36C}"/>
          </ac:picMkLst>
        </pc:picChg>
      </pc:sldChg>
      <pc:sldChg chg="modSp mod">
        <pc:chgData name="MIGUEL ALEJANDRO LOPEZ OLVERA" userId="c8b10ae9-5b1b-4e5d-ad49-6ff384f22c95" providerId="ADAL" clId="{63DAA967-5227-49C5-91FE-D98B145102DA}" dt="2021-01-29T04:26:11.520" v="701" actId="20577"/>
        <pc:sldMkLst>
          <pc:docMk/>
          <pc:sldMk cId="2779988955" sldId="266"/>
        </pc:sldMkLst>
        <pc:graphicFrameChg chg="mod">
          <ac:chgData name="MIGUEL ALEJANDRO LOPEZ OLVERA" userId="c8b10ae9-5b1b-4e5d-ad49-6ff384f22c95" providerId="ADAL" clId="{63DAA967-5227-49C5-91FE-D98B145102DA}" dt="2021-01-29T04:26:11.520" v="701" actId="20577"/>
          <ac:graphicFrameMkLst>
            <pc:docMk/>
            <pc:sldMk cId="2779988955" sldId="266"/>
            <ac:graphicFrameMk id="3" creationId="{DAB0D035-810B-4C14-B869-93EC596AF491}"/>
          </ac:graphicFrameMkLst>
        </pc:graphicFrameChg>
      </pc:sldChg>
      <pc:sldChg chg="add del">
        <pc:chgData name="MIGUEL ALEJANDRO LOPEZ OLVERA" userId="c8b10ae9-5b1b-4e5d-ad49-6ff384f22c95" providerId="ADAL" clId="{63DAA967-5227-49C5-91FE-D98B145102DA}" dt="2021-01-29T03:33:23.318" v="33" actId="47"/>
        <pc:sldMkLst>
          <pc:docMk/>
          <pc:sldMk cId="1216114890" sldId="268"/>
        </pc:sldMkLst>
      </pc:sldChg>
      <pc:sldChg chg="add del">
        <pc:chgData name="MIGUEL ALEJANDRO LOPEZ OLVERA" userId="c8b10ae9-5b1b-4e5d-ad49-6ff384f22c95" providerId="ADAL" clId="{63DAA967-5227-49C5-91FE-D98B145102DA}" dt="2021-01-29T04:02:25.056" v="244" actId="47"/>
        <pc:sldMkLst>
          <pc:docMk/>
          <pc:sldMk cId="4001081127" sldId="269"/>
        </pc:sldMkLst>
      </pc:sldChg>
      <pc:sldChg chg="del">
        <pc:chgData name="MIGUEL ALEJANDRO LOPEZ OLVERA" userId="c8b10ae9-5b1b-4e5d-ad49-6ff384f22c95" providerId="ADAL" clId="{63DAA967-5227-49C5-91FE-D98B145102DA}" dt="2021-01-29T03:33:43.668" v="34" actId="47"/>
        <pc:sldMkLst>
          <pc:docMk/>
          <pc:sldMk cId="3445977323" sldId="270"/>
        </pc:sldMkLst>
      </pc:sldChg>
      <pc:sldChg chg="del">
        <pc:chgData name="MIGUEL ALEJANDRO LOPEZ OLVERA" userId="c8b10ae9-5b1b-4e5d-ad49-6ff384f22c95" providerId="ADAL" clId="{63DAA967-5227-49C5-91FE-D98B145102DA}" dt="2021-01-29T03:34:16.687" v="36" actId="47"/>
        <pc:sldMkLst>
          <pc:docMk/>
          <pc:sldMk cId="2455410590" sldId="272"/>
        </pc:sldMkLst>
      </pc:sldChg>
      <pc:sldChg chg="del">
        <pc:chgData name="MIGUEL ALEJANDRO LOPEZ OLVERA" userId="c8b10ae9-5b1b-4e5d-ad49-6ff384f22c95" providerId="ADAL" clId="{63DAA967-5227-49C5-91FE-D98B145102DA}" dt="2021-01-29T04:26:16.810" v="702" actId="47"/>
        <pc:sldMkLst>
          <pc:docMk/>
          <pc:sldMk cId="1851690500" sldId="277"/>
        </pc:sldMkLst>
      </pc:sldChg>
      <pc:sldChg chg="del">
        <pc:chgData name="MIGUEL ALEJANDRO LOPEZ OLVERA" userId="c8b10ae9-5b1b-4e5d-ad49-6ff384f22c95" providerId="ADAL" clId="{63DAA967-5227-49C5-91FE-D98B145102DA}" dt="2021-01-29T03:33:53.672" v="35" actId="47"/>
        <pc:sldMkLst>
          <pc:docMk/>
          <pc:sldMk cId="2164565008" sldId="278"/>
        </pc:sldMkLst>
      </pc:sldChg>
      <pc:sldChg chg="del">
        <pc:chgData name="MIGUEL ALEJANDRO LOPEZ OLVERA" userId="c8b10ae9-5b1b-4e5d-ad49-6ff384f22c95" providerId="ADAL" clId="{63DAA967-5227-49C5-91FE-D98B145102DA}" dt="2021-01-29T04:26:19.255" v="703" actId="47"/>
        <pc:sldMkLst>
          <pc:docMk/>
          <pc:sldMk cId="2285072277" sldId="279"/>
        </pc:sldMkLst>
      </pc:sldChg>
      <pc:sldChg chg="addSp delSp modSp new mod modTransition">
        <pc:chgData name="MIGUEL ALEJANDRO LOPEZ OLVERA" userId="c8b10ae9-5b1b-4e5d-ad49-6ff384f22c95" providerId="ADAL" clId="{63DAA967-5227-49C5-91FE-D98B145102DA}" dt="2021-01-29T04:10:54.295" v="429"/>
        <pc:sldMkLst>
          <pc:docMk/>
          <pc:sldMk cId="165858538" sldId="280"/>
        </pc:sldMkLst>
        <pc:spChg chg="mod">
          <ac:chgData name="MIGUEL ALEJANDRO LOPEZ OLVERA" userId="c8b10ae9-5b1b-4e5d-ad49-6ff384f22c95" providerId="ADAL" clId="{63DAA967-5227-49C5-91FE-D98B145102DA}" dt="2021-01-29T04:03:00.176" v="260" actId="20577"/>
          <ac:spMkLst>
            <pc:docMk/>
            <pc:sldMk cId="165858538" sldId="280"/>
            <ac:spMk id="2" creationId="{039532CC-BE5C-441D-8233-2BDF6C08C352}"/>
          </ac:spMkLst>
        </pc:spChg>
        <pc:spChg chg="mod">
          <ac:chgData name="MIGUEL ALEJANDRO LOPEZ OLVERA" userId="c8b10ae9-5b1b-4e5d-ad49-6ff384f22c95" providerId="ADAL" clId="{63DAA967-5227-49C5-91FE-D98B145102DA}" dt="2021-01-29T04:07:39.191" v="406" actId="1076"/>
          <ac:spMkLst>
            <pc:docMk/>
            <pc:sldMk cId="165858538" sldId="280"/>
            <ac:spMk id="3" creationId="{DD4F89D2-9BE1-420A-8BD3-085EEE6615A4}"/>
          </ac:spMkLst>
        </pc:spChg>
        <pc:spChg chg="add mod">
          <ac:chgData name="MIGUEL ALEJANDRO LOPEZ OLVERA" userId="c8b10ae9-5b1b-4e5d-ad49-6ff384f22c95" providerId="ADAL" clId="{63DAA967-5227-49C5-91FE-D98B145102DA}" dt="2021-01-29T04:10:22.176" v="426" actId="1076"/>
          <ac:spMkLst>
            <pc:docMk/>
            <pc:sldMk cId="165858538" sldId="280"/>
            <ac:spMk id="8" creationId="{26514C15-32ED-4505-A14A-35DA703DC9DD}"/>
          </ac:spMkLst>
        </pc:spChg>
        <pc:picChg chg="add mod">
          <ac:chgData name="MIGUEL ALEJANDRO LOPEZ OLVERA" userId="c8b10ae9-5b1b-4e5d-ad49-6ff384f22c95" providerId="ADAL" clId="{63DAA967-5227-49C5-91FE-D98B145102DA}" dt="2021-01-29T04:07:39.191" v="406" actId="1076"/>
          <ac:picMkLst>
            <pc:docMk/>
            <pc:sldMk cId="165858538" sldId="280"/>
            <ac:picMk id="5" creationId="{C4ED1AAE-5023-4D96-8F80-AFD735B84F5C}"/>
          </ac:picMkLst>
        </pc:picChg>
        <pc:picChg chg="add mod">
          <ac:chgData name="MIGUEL ALEJANDRO LOPEZ OLVERA" userId="c8b10ae9-5b1b-4e5d-ad49-6ff384f22c95" providerId="ADAL" clId="{63DAA967-5227-49C5-91FE-D98B145102DA}" dt="2021-01-29T04:07:39.191" v="406" actId="1076"/>
          <ac:picMkLst>
            <pc:docMk/>
            <pc:sldMk cId="165858538" sldId="280"/>
            <ac:picMk id="6" creationId="{3C2C82F9-079A-4530-B7CA-AEA6AD146995}"/>
          </ac:picMkLst>
        </pc:picChg>
        <pc:picChg chg="add mod">
          <ac:chgData name="MIGUEL ALEJANDRO LOPEZ OLVERA" userId="c8b10ae9-5b1b-4e5d-ad49-6ff384f22c95" providerId="ADAL" clId="{63DAA967-5227-49C5-91FE-D98B145102DA}" dt="2021-01-29T04:07:39.191" v="406" actId="1076"/>
          <ac:picMkLst>
            <pc:docMk/>
            <pc:sldMk cId="165858538" sldId="280"/>
            <ac:picMk id="7" creationId="{0DF04918-7855-47B0-BBF8-A0D86EEC2668}"/>
          </ac:picMkLst>
        </pc:picChg>
        <pc:picChg chg="add mod">
          <ac:chgData name="MIGUEL ALEJANDRO LOPEZ OLVERA" userId="c8b10ae9-5b1b-4e5d-ad49-6ff384f22c95" providerId="ADAL" clId="{63DAA967-5227-49C5-91FE-D98B145102DA}" dt="2021-01-29T04:10:24.958" v="427" actId="1076"/>
          <ac:picMkLst>
            <pc:docMk/>
            <pc:sldMk cId="165858538" sldId="280"/>
            <ac:picMk id="9" creationId="{9B87EA05-9DA6-413B-BFEF-0E39E62528D5}"/>
          </ac:picMkLst>
        </pc:picChg>
        <pc:picChg chg="add mod">
          <ac:chgData name="MIGUEL ALEJANDRO LOPEZ OLVERA" userId="c8b10ae9-5b1b-4e5d-ad49-6ff384f22c95" providerId="ADAL" clId="{63DAA967-5227-49C5-91FE-D98B145102DA}" dt="2021-01-29T04:07:39.191" v="406" actId="1076"/>
          <ac:picMkLst>
            <pc:docMk/>
            <pc:sldMk cId="165858538" sldId="280"/>
            <ac:picMk id="1026" creationId="{E27B47F3-4A66-47EC-A352-31542D1567C0}"/>
          </ac:picMkLst>
        </pc:picChg>
        <pc:picChg chg="add del mod">
          <ac:chgData name="MIGUEL ALEJANDRO LOPEZ OLVERA" userId="c8b10ae9-5b1b-4e5d-ad49-6ff384f22c95" providerId="ADAL" clId="{63DAA967-5227-49C5-91FE-D98B145102DA}" dt="2021-01-29T04:09:41.456" v="418" actId="478"/>
          <ac:picMkLst>
            <pc:docMk/>
            <pc:sldMk cId="165858538" sldId="280"/>
            <ac:picMk id="1028" creationId="{FC624389-3736-4520-AEC3-D54F5FD8A3AB}"/>
          </ac:picMkLst>
        </pc:picChg>
      </pc:sldChg>
      <pc:sldChg chg="addSp delSp modSp new mod modClrScheme chgLayout">
        <pc:chgData name="MIGUEL ALEJANDRO LOPEZ OLVERA" userId="c8b10ae9-5b1b-4e5d-ad49-6ff384f22c95" providerId="ADAL" clId="{63DAA967-5227-49C5-91FE-D98B145102DA}" dt="2021-01-29T05:15:13.656" v="736" actId="26606"/>
        <pc:sldMkLst>
          <pc:docMk/>
          <pc:sldMk cId="3426414615" sldId="281"/>
        </pc:sldMkLst>
        <pc:spChg chg="mod ord">
          <ac:chgData name="MIGUEL ALEJANDRO LOPEZ OLVERA" userId="c8b10ae9-5b1b-4e5d-ad49-6ff384f22c95" providerId="ADAL" clId="{63DAA967-5227-49C5-91FE-D98B145102DA}" dt="2021-01-29T05:15:13.656" v="736" actId="26606"/>
          <ac:spMkLst>
            <pc:docMk/>
            <pc:sldMk cId="3426414615" sldId="281"/>
            <ac:spMk id="2" creationId="{5AD25C18-7C7E-463D-BE95-F0EB6A2D888B}"/>
          </ac:spMkLst>
        </pc:spChg>
        <pc:spChg chg="del">
          <ac:chgData name="MIGUEL ALEJANDRO LOPEZ OLVERA" userId="c8b10ae9-5b1b-4e5d-ad49-6ff384f22c95" providerId="ADAL" clId="{63DAA967-5227-49C5-91FE-D98B145102DA}" dt="2021-01-29T05:10:35.185" v="715"/>
          <ac:spMkLst>
            <pc:docMk/>
            <pc:sldMk cId="3426414615" sldId="281"/>
            <ac:spMk id="3" creationId="{C2ED2F15-C1B5-422F-94F9-76345ADDA4B6}"/>
          </ac:spMkLst>
        </pc:spChg>
        <pc:spChg chg="mod ord">
          <ac:chgData name="MIGUEL ALEJANDRO LOPEZ OLVERA" userId="c8b10ae9-5b1b-4e5d-ad49-6ff384f22c95" providerId="ADAL" clId="{63DAA967-5227-49C5-91FE-D98B145102DA}" dt="2021-01-29T05:15:13.656" v="736" actId="26606"/>
          <ac:spMkLst>
            <pc:docMk/>
            <pc:sldMk cId="3426414615" sldId="281"/>
            <ac:spMk id="4" creationId="{CD6EA700-1ACA-4F62-B4FE-2AC213912B15}"/>
          </ac:spMkLst>
        </pc:spChg>
        <pc:spChg chg="add del mod">
          <ac:chgData name="MIGUEL ALEJANDRO LOPEZ OLVERA" userId="c8b10ae9-5b1b-4e5d-ad49-6ff384f22c95" providerId="ADAL" clId="{63DAA967-5227-49C5-91FE-D98B145102DA}" dt="2021-01-29T05:10:46.962" v="718"/>
          <ac:spMkLst>
            <pc:docMk/>
            <pc:sldMk cId="3426414615" sldId="281"/>
            <ac:spMk id="5" creationId="{6A1D1E49-29C3-4D89-A031-2329ED06C5AF}"/>
          </ac:spMkLst>
        </pc:spChg>
        <pc:picChg chg="add mod ord">
          <ac:chgData name="MIGUEL ALEJANDRO LOPEZ OLVERA" userId="c8b10ae9-5b1b-4e5d-ad49-6ff384f22c95" providerId="ADAL" clId="{63DAA967-5227-49C5-91FE-D98B145102DA}" dt="2021-01-29T05:15:13.656" v="736" actId="26606"/>
          <ac:picMkLst>
            <pc:docMk/>
            <pc:sldMk cId="3426414615" sldId="281"/>
            <ac:picMk id="7" creationId="{842E53CC-CAAF-4DF8-9257-4DC2C6DDF5DB}"/>
          </ac:picMkLst>
        </pc:picChg>
        <pc:picChg chg="add del mod">
          <ac:chgData name="MIGUEL ALEJANDRO LOPEZ OLVERA" userId="c8b10ae9-5b1b-4e5d-ad49-6ff384f22c95" providerId="ADAL" clId="{63DAA967-5227-49C5-91FE-D98B145102DA}" dt="2021-01-29T05:10:41.739" v="717" actId="21"/>
          <ac:picMkLst>
            <pc:docMk/>
            <pc:sldMk cId="3426414615" sldId="281"/>
            <ac:picMk id="3074" creationId="{413E17FB-29CD-4A01-8F1C-DC6A7A2884E1}"/>
          </ac:picMkLst>
        </pc:picChg>
        <pc:picChg chg="add mod ord">
          <ac:chgData name="MIGUEL ALEJANDRO LOPEZ OLVERA" userId="c8b10ae9-5b1b-4e5d-ad49-6ff384f22c95" providerId="ADAL" clId="{63DAA967-5227-49C5-91FE-D98B145102DA}" dt="2021-01-29T05:15:13.656" v="736" actId="26606"/>
          <ac:picMkLst>
            <pc:docMk/>
            <pc:sldMk cId="3426414615" sldId="281"/>
            <ac:picMk id="3076" creationId="{73856D42-4C9E-42BB-A84B-68D6627C4136}"/>
          </ac:picMkLst>
        </pc:picChg>
        <pc:picChg chg="add mod">
          <ac:chgData name="MIGUEL ALEJANDRO LOPEZ OLVERA" userId="c8b10ae9-5b1b-4e5d-ad49-6ff384f22c95" providerId="ADAL" clId="{63DAA967-5227-49C5-91FE-D98B145102DA}" dt="2021-01-29T05:15:13.656" v="736" actId="26606"/>
          <ac:picMkLst>
            <pc:docMk/>
            <pc:sldMk cId="3426414615" sldId="281"/>
            <ac:picMk id="3078" creationId="{9B32931E-AE30-42C8-8A6D-56DEB48E362A}"/>
          </ac:picMkLst>
        </pc:picChg>
        <pc:picChg chg="add mod">
          <ac:chgData name="MIGUEL ALEJANDRO LOPEZ OLVERA" userId="c8b10ae9-5b1b-4e5d-ad49-6ff384f22c95" providerId="ADAL" clId="{63DAA967-5227-49C5-91FE-D98B145102DA}" dt="2021-01-29T05:15:13.656" v="736" actId="26606"/>
          <ac:picMkLst>
            <pc:docMk/>
            <pc:sldMk cId="3426414615" sldId="281"/>
            <ac:picMk id="3080" creationId="{55A96AD5-FD6D-49EE-B8E5-1CF3E1C70413}"/>
          </ac:picMkLst>
        </pc:picChg>
        <pc:picChg chg="add mod">
          <ac:chgData name="MIGUEL ALEJANDRO LOPEZ OLVERA" userId="c8b10ae9-5b1b-4e5d-ad49-6ff384f22c95" providerId="ADAL" clId="{63DAA967-5227-49C5-91FE-D98B145102DA}" dt="2021-01-29T05:15:13.656" v="736" actId="26606"/>
          <ac:picMkLst>
            <pc:docMk/>
            <pc:sldMk cId="3426414615" sldId="281"/>
            <ac:picMk id="3082" creationId="{7B7118A1-4DE0-4ED8-B9C6-D6BBF7F570BC}"/>
          </ac:picMkLst>
        </pc:picChg>
        <pc:picChg chg="add mod">
          <ac:chgData name="MIGUEL ALEJANDRO LOPEZ OLVERA" userId="c8b10ae9-5b1b-4e5d-ad49-6ff384f22c95" providerId="ADAL" clId="{63DAA967-5227-49C5-91FE-D98B145102DA}" dt="2021-01-29T05:15:13.656" v="736" actId="26606"/>
          <ac:picMkLst>
            <pc:docMk/>
            <pc:sldMk cId="3426414615" sldId="281"/>
            <ac:picMk id="3084" creationId="{A4D23119-3DCA-424E-A200-863B49A49E95}"/>
          </ac:picMkLst>
        </pc:picChg>
      </pc:sldChg>
      <pc:sldChg chg="addSp delSp modSp new mod chgLayout">
        <pc:chgData name="MIGUEL ALEJANDRO LOPEZ OLVERA" userId="c8b10ae9-5b1b-4e5d-ad49-6ff384f22c95" providerId="ADAL" clId="{63DAA967-5227-49C5-91FE-D98B145102DA}" dt="2021-01-29T06:25:49.208" v="1178" actId="14100"/>
        <pc:sldMkLst>
          <pc:docMk/>
          <pc:sldMk cId="1105792863" sldId="282"/>
        </pc:sldMkLst>
        <pc:spChg chg="mod">
          <ac:chgData name="MIGUEL ALEJANDRO LOPEZ OLVERA" userId="c8b10ae9-5b1b-4e5d-ad49-6ff384f22c95" providerId="ADAL" clId="{63DAA967-5227-49C5-91FE-D98B145102DA}" dt="2021-01-29T05:15:54.742" v="756" actId="26606"/>
          <ac:spMkLst>
            <pc:docMk/>
            <pc:sldMk cId="1105792863" sldId="282"/>
            <ac:spMk id="2" creationId="{F5991030-EDD3-4765-A881-2E56ACC6E930}"/>
          </ac:spMkLst>
        </pc:spChg>
        <pc:spChg chg="del">
          <ac:chgData name="MIGUEL ALEJANDRO LOPEZ OLVERA" userId="c8b10ae9-5b1b-4e5d-ad49-6ff384f22c95" providerId="ADAL" clId="{63DAA967-5227-49C5-91FE-D98B145102DA}" dt="2021-01-29T05:15:49.927" v="755"/>
          <ac:spMkLst>
            <pc:docMk/>
            <pc:sldMk cId="1105792863" sldId="282"/>
            <ac:spMk id="3" creationId="{EA999E03-E6CC-4EC2-9082-533B6554F48D}"/>
          </ac:spMkLst>
        </pc:spChg>
        <pc:spChg chg="mod ord">
          <ac:chgData name="MIGUEL ALEJANDRO LOPEZ OLVERA" userId="c8b10ae9-5b1b-4e5d-ad49-6ff384f22c95" providerId="ADAL" clId="{63DAA967-5227-49C5-91FE-D98B145102DA}" dt="2021-01-29T06:25:18.642" v="1172" actId="26606"/>
          <ac:spMkLst>
            <pc:docMk/>
            <pc:sldMk cId="1105792863" sldId="282"/>
            <ac:spMk id="4" creationId="{717AC18B-4E64-4BAA-874C-39581E2BA31D}"/>
          </ac:spMkLst>
        </pc:spChg>
        <pc:spChg chg="add del mod">
          <ac:chgData name="MIGUEL ALEJANDRO LOPEZ OLVERA" userId="c8b10ae9-5b1b-4e5d-ad49-6ff384f22c95" providerId="ADAL" clId="{63DAA967-5227-49C5-91FE-D98B145102DA}" dt="2021-01-29T06:25:04.860" v="1170"/>
          <ac:spMkLst>
            <pc:docMk/>
            <pc:sldMk cId="1105792863" sldId="282"/>
            <ac:spMk id="7" creationId="{95345DA8-5A1E-4902-B6EE-90FBEC56564B}"/>
          </ac:spMkLst>
        </pc:spChg>
        <pc:picChg chg="add del mod">
          <ac:chgData name="MIGUEL ALEJANDRO LOPEZ OLVERA" userId="c8b10ae9-5b1b-4e5d-ad49-6ff384f22c95" providerId="ADAL" clId="{63DAA967-5227-49C5-91FE-D98B145102DA}" dt="2021-01-29T06:24:52.507" v="1166" actId="478"/>
          <ac:picMkLst>
            <pc:docMk/>
            <pc:sldMk cId="1105792863" sldId="282"/>
            <ac:picMk id="5" creationId="{2C151C2C-DD60-4C64-B347-D2787D6C8867}"/>
          </ac:picMkLst>
        </pc:picChg>
        <pc:picChg chg="add del mod">
          <ac:chgData name="MIGUEL ALEJANDRO LOPEZ OLVERA" userId="c8b10ae9-5b1b-4e5d-ad49-6ff384f22c95" providerId="ADAL" clId="{63DAA967-5227-49C5-91FE-D98B145102DA}" dt="2021-01-29T06:25:00.778" v="1169" actId="21"/>
          <ac:picMkLst>
            <pc:docMk/>
            <pc:sldMk cId="1105792863" sldId="282"/>
            <ac:picMk id="8" creationId="{E6DEACCF-90DC-4C6D-83F8-3676D2D852E2}"/>
          </ac:picMkLst>
        </pc:picChg>
        <pc:picChg chg="add mod modCrop">
          <ac:chgData name="MIGUEL ALEJANDRO LOPEZ OLVERA" userId="c8b10ae9-5b1b-4e5d-ad49-6ff384f22c95" providerId="ADAL" clId="{63DAA967-5227-49C5-91FE-D98B145102DA}" dt="2021-01-29T06:25:49.208" v="1178" actId="14100"/>
          <ac:picMkLst>
            <pc:docMk/>
            <pc:sldMk cId="1105792863" sldId="282"/>
            <ac:picMk id="9" creationId="{79F738B8-A0B3-4BFE-AD9F-D913DFA1D3B4}"/>
          </ac:picMkLst>
        </pc:picChg>
      </pc:sldChg>
      <pc:sldChg chg="addSp delSp modSp new mod modClrScheme chgLayout">
        <pc:chgData name="MIGUEL ALEJANDRO LOPEZ OLVERA" userId="c8b10ae9-5b1b-4e5d-ad49-6ff384f22c95" providerId="ADAL" clId="{63DAA967-5227-49C5-91FE-D98B145102DA}" dt="2021-01-29T05:18:44.001" v="775" actId="26606"/>
        <pc:sldMkLst>
          <pc:docMk/>
          <pc:sldMk cId="3040781380" sldId="283"/>
        </pc:sldMkLst>
        <pc:spChg chg="mod ord">
          <ac:chgData name="MIGUEL ALEJANDRO LOPEZ OLVERA" userId="c8b10ae9-5b1b-4e5d-ad49-6ff384f22c95" providerId="ADAL" clId="{63DAA967-5227-49C5-91FE-D98B145102DA}" dt="2021-01-29T05:18:44.001" v="775" actId="26606"/>
          <ac:spMkLst>
            <pc:docMk/>
            <pc:sldMk cId="3040781380" sldId="283"/>
            <ac:spMk id="2" creationId="{618B66C8-A14E-4926-A1C1-32B731AB72AB}"/>
          </ac:spMkLst>
        </pc:spChg>
        <pc:spChg chg="add del mod">
          <ac:chgData name="MIGUEL ALEJANDRO LOPEZ OLVERA" userId="c8b10ae9-5b1b-4e5d-ad49-6ff384f22c95" providerId="ADAL" clId="{63DAA967-5227-49C5-91FE-D98B145102DA}" dt="2021-01-29T05:18:16.086" v="771" actId="26606"/>
          <ac:spMkLst>
            <pc:docMk/>
            <pc:sldMk cId="3040781380" sldId="283"/>
            <ac:spMk id="3" creationId="{568F449A-BE7D-419B-AAA3-09BA8C16F758}"/>
          </ac:spMkLst>
        </pc:spChg>
        <pc:spChg chg="mod ord">
          <ac:chgData name="MIGUEL ALEJANDRO LOPEZ OLVERA" userId="c8b10ae9-5b1b-4e5d-ad49-6ff384f22c95" providerId="ADAL" clId="{63DAA967-5227-49C5-91FE-D98B145102DA}" dt="2021-01-29T05:18:44.001" v="775" actId="26606"/>
          <ac:spMkLst>
            <pc:docMk/>
            <pc:sldMk cId="3040781380" sldId="283"/>
            <ac:spMk id="4" creationId="{17C09D8C-C31A-4573-8861-37582F9C4CC8}"/>
          </ac:spMkLst>
        </pc:spChg>
        <pc:graphicFrameChg chg="add del mod">
          <ac:chgData name="MIGUEL ALEJANDRO LOPEZ OLVERA" userId="c8b10ae9-5b1b-4e5d-ad49-6ff384f22c95" providerId="ADAL" clId="{63DAA967-5227-49C5-91FE-D98B145102DA}" dt="2021-01-29T05:18:14.429" v="768" actId="26606"/>
          <ac:graphicFrameMkLst>
            <pc:docMk/>
            <pc:sldMk cId="3040781380" sldId="283"/>
            <ac:graphicFrameMk id="6" creationId="{B76E1890-63C6-4FFB-8DDD-835B0C915F72}"/>
          </ac:graphicFrameMkLst>
        </pc:graphicFrameChg>
        <pc:graphicFrameChg chg="add del mod">
          <ac:chgData name="MIGUEL ALEJANDRO LOPEZ OLVERA" userId="c8b10ae9-5b1b-4e5d-ad49-6ff384f22c95" providerId="ADAL" clId="{63DAA967-5227-49C5-91FE-D98B145102DA}" dt="2021-01-29T05:18:16.046" v="770" actId="26606"/>
          <ac:graphicFrameMkLst>
            <pc:docMk/>
            <pc:sldMk cId="3040781380" sldId="283"/>
            <ac:graphicFrameMk id="8" creationId="{7C82BD70-9B33-48B2-8C27-EE1D9AB892A9}"/>
          </ac:graphicFrameMkLst>
        </pc:graphicFrameChg>
        <pc:graphicFrameChg chg="add mod modGraphic">
          <ac:chgData name="MIGUEL ALEJANDRO LOPEZ OLVERA" userId="c8b10ae9-5b1b-4e5d-ad49-6ff384f22c95" providerId="ADAL" clId="{63DAA967-5227-49C5-91FE-D98B145102DA}" dt="2021-01-29T05:18:44.001" v="775" actId="26606"/>
          <ac:graphicFrameMkLst>
            <pc:docMk/>
            <pc:sldMk cId="3040781380" sldId="283"/>
            <ac:graphicFrameMk id="10" creationId="{45672EB0-0BE1-4529-80EA-281CBF130CAC}"/>
          </ac:graphicFrameMkLst>
        </pc:graphicFrameChg>
      </pc:sldChg>
      <pc:sldChg chg="addSp delSp modSp new mod">
        <pc:chgData name="MIGUEL ALEJANDRO LOPEZ OLVERA" userId="c8b10ae9-5b1b-4e5d-ad49-6ff384f22c95" providerId="ADAL" clId="{63DAA967-5227-49C5-91FE-D98B145102DA}" dt="2021-01-29T05:47:50.851" v="842" actId="14100"/>
        <pc:sldMkLst>
          <pc:docMk/>
          <pc:sldMk cId="130969383" sldId="284"/>
        </pc:sldMkLst>
        <pc:spChg chg="mod">
          <ac:chgData name="MIGUEL ALEJANDRO LOPEZ OLVERA" userId="c8b10ae9-5b1b-4e5d-ad49-6ff384f22c95" providerId="ADAL" clId="{63DAA967-5227-49C5-91FE-D98B145102DA}" dt="2021-01-29T05:19:00.453" v="778" actId="20577"/>
          <ac:spMkLst>
            <pc:docMk/>
            <pc:sldMk cId="130969383" sldId="284"/>
            <ac:spMk id="2" creationId="{1B75088C-9237-4CFD-B33E-F90406A6A29D}"/>
          </ac:spMkLst>
        </pc:spChg>
        <pc:spChg chg="del">
          <ac:chgData name="MIGUEL ALEJANDRO LOPEZ OLVERA" userId="c8b10ae9-5b1b-4e5d-ad49-6ff384f22c95" providerId="ADAL" clId="{63DAA967-5227-49C5-91FE-D98B145102DA}" dt="2021-01-29T05:19:21.037" v="779"/>
          <ac:spMkLst>
            <pc:docMk/>
            <pc:sldMk cId="130969383" sldId="284"/>
            <ac:spMk id="3" creationId="{A0300423-EBD4-4764-8DD6-227ABFF83EFB}"/>
          </ac:spMkLst>
        </pc:spChg>
        <pc:picChg chg="add mod">
          <ac:chgData name="MIGUEL ALEJANDRO LOPEZ OLVERA" userId="c8b10ae9-5b1b-4e5d-ad49-6ff384f22c95" providerId="ADAL" clId="{63DAA967-5227-49C5-91FE-D98B145102DA}" dt="2021-01-29T05:26:38.228" v="824" actId="14100"/>
          <ac:picMkLst>
            <pc:docMk/>
            <pc:sldMk cId="130969383" sldId="284"/>
            <ac:picMk id="5" creationId="{7177FB88-D77C-4642-8112-F9307A321A43}"/>
          </ac:picMkLst>
        </pc:picChg>
        <pc:picChg chg="add mod">
          <ac:chgData name="MIGUEL ALEJANDRO LOPEZ OLVERA" userId="c8b10ae9-5b1b-4e5d-ad49-6ff384f22c95" providerId="ADAL" clId="{63DAA967-5227-49C5-91FE-D98B145102DA}" dt="2021-01-29T05:26:24.643" v="820" actId="1076"/>
          <ac:picMkLst>
            <pc:docMk/>
            <pc:sldMk cId="130969383" sldId="284"/>
            <ac:picMk id="6" creationId="{3BA0272C-C3F6-4156-AD0B-E09C3EDA14EC}"/>
          </ac:picMkLst>
        </pc:picChg>
        <pc:picChg chg="add mod">
          <ac:chgData name="MIGUEL ALEJANDRO LOPEZ OLVERA" userId="c8b10ae9-5b1b-4e5d-ad49-6ff384f22c95" providerId="ADAL" clId="{63DAA967-5227-49C5-91FE-D98B145102DA}" dt="2021-01-29T05:47:50.851" v="842" actId="14100"/>
          <ac:picMkLst>
            <pc:docMk/>
            <pc:sldMk cId="130969383" sldId="284"/>
            <ac:picMk id="7" creationId="{9E90B891-91C1-4029-B097-038D7A6F853C}"/>
          </ac:picMkLst>
        </pc:picChg>
        <pc:picChg chg="add del mod">
          <ac:chgData name="MIGUEL ALEJANDRO LOPEZ OLVERA" userId="c8b10ae9-5b1b-4e5d-ad49-6ff384f22c95" providerId="ADAL" clId="{63DAA967-5227-49C5-91FE-D98B145102DA}" dt="2021-01-29T05:20:45.001" v="791" actId="21"/>
          <ac:picMkLst>
            <pc:docMk/>
            <pc:sldMk cId="130969383" sldId="284"/>
            <ac:picMk id="8" creationId="{E66D8AFD-3738-4A04-A25B-F16D162863B5}"/>
          </ac:picMkLst>
        </pc:picChg>
      </pc:sldChg>
      <pc:sldChg chg="addSp delSp modSp new mod">
        <pc:chgData name="MIGUEL ALEJANDRO LOPEZ OLVERA" userId="c8b10ae9-5b1b-4e5d-ad49-6ff384f22c95" providerId="ADAL" clId="{63DAA967-5227-49C5-91FE-D98B145102DA}" dt="2021-01-29T05:27:42.869" v="840" actId="1076"/>
        <pc:sldMkLst>
          <pc:docMk/>
          <pc:sldMk cId="942716824" sldId="285"/>
        </pc:sldMkLst>
        <pc:spChg chg="mod">
          <ac:chgData name="MIGUEL ALEJANDRO LOPEZ OLVERA" userId="c8b10ae9-5b1b-4e5d-ad49-6ff384f22c95" providerId="ADAL" clId="{63DAA967-5227-49C5-91FE-D98B145102DA}" dt="2021-01-29T05:20:40.516" v="789"/>
          <ac:spMkLst>
            <pc:docMk/>
            <pc:sldMk cId="942716824" sldId="285"/>
            <ac:spMk id="2" creationId="{E0A478A4-D2B1-4A24-8F68-E2A09DE13F29}"/>
          </ac:spMkLst>
        </pc:spChg>
        <pc:spChg chg="del">
          <ac:chgData name="MIGUEL ALEJANDRO LOPEZ OLVERA" userId="c8b10ae9-5b1b-4e5d-ad49-6ff384f22c95" providerId="ADAL" clId="{63DAA967-5227-49C5-91FE-D98B145102DA}" dt="2021-01-29T05:20:47.476" v="792"/>
          <ac:spMkLst>
            <pc:docMk/>
            <pc:sldMk cId="942716824" sldId="285"/>
            <ac:spMk id="3" creationId="{92B75144-00FE-4756-81F8-26338C201A26}"/>
          </ac:spMkLst>
        </pc:spChg>
        <pc:picChg chg="add mod">
          <ac:chgData name="MIGUEL ALEJANDRO LOPEZ OLVERA" userId="c8b10ae9-5b1b-4e5d-ad49-6ff384f22c95" providerId="ADAL" clId="{63DAA967-5227-49C5-91FE-D98B145102DA}" dt="2021-01-29T05:27:21.223" v="836" actId="1076"/>
          <ac:picMkLst>
            <pc:docMk/>
            <pc:sldMk cId="942716824" sldId="285"/>
            <ac:picMk id="5" creationId="{83062138-7A82-4827-AF4D-C9D0ABBF221E}"/>
          </ac:picMkLst>
        </pc:picChg>
        <pc:picChg chg="add del mod">
          <ac:chgData name="MIGUEL ALEJANDRO LOPEZ OLVERA" userId="c8b10ae9-5b1b-4e5d-ad49-6ff384f22c95" providerId="ADAL" clId="{63DAA967-5227-49C5-91FE-D98B145102DA}" dt="2021-01-29T05:25:38.284" v="807" actId="21"/>
          <ac:picMkLst>
            <pc:docMk/>
            <pc:sldMk cId="942716824" sldId="285"/>
            <ac:picMk id="6" creationId="{2A932BC6-9986-4E48-87DB-FE2D18055362}"/>
          </ac:picMkLst>
        </pc:picChg>
        <pc:picChg chg="add del mod">
          <ac:chgData name="MIGUEL ALEJANDRO LOPEZ OLVERA" userId="c8b10ae9-5b1b-4e5d-ad49-6ff384f22c95" providerId="ADAL" clId="{63DAA967-5227-49C5-91FE-D98B145102DA}" dt="2021-01-29T05:25:33.624" v="805" actId="21"/>
          <ac:picMkLst>
            <pc:docMk/>
            <pc:sldMk cId="942716824" sldId="285"/>
            <ac:picMk id="7" creationId="{31C3FD7E-FADA-4A41-8AD4-6C0C5BD0C2F9}"/>
          </ac:picMkLst>
        </pc:picChg>
        <pc:picChg chg="add mod">
          <ac:chgData name="MIGUEL ALEJANDRO LOPEZ OLVERA" userId="c8b10ae9-5b1b-4e5d-ad49-6ff384f22c95" providerId="ADAL" clId="{63DAA967-5227-49C5-91FE-D98B145102DA}" dt="2021-01-29T05:27:15.600" v="835" actId="1076"/>
          <ac:picMkLst>
            <pc:docMk/>
            <pc:sldMk cId="942716824" sldId="285"/>
            <ac:picMk id="8" creationId="{FADB02A2-6E9E-4926-8B1C-C85D48BAE191}"/>
          </ac:picMkLst>
        </pc:picChg>
        <pc:picChg chg="add mod">
          <ac:chgData name="MIGUEL ALEJANDRO LOPEZ OLVERA" userId="c8b10ae9-5b1b-4e5d-ad49-6ff384f22c95" providerId="ADAL" clId="{63DAA967-5227-49C5-91FE-D98B145102DA}" dt="2021-01-29T05:27:42.869" v="840" actId="1076"/>
          <ac:picMkLst>
            <pc:docMk/>
            <pc:sldMk cId="942716824" sldId="285"/>
            <ac:picMk id="9" creationId="{E75E17FA-4BA2-4F03-876E-B2281B01221F}"/>
          </ac:picMkLst>
        </pc:picChg>
      </pc:sldChg>
      <pc:sldChg chg="addSp delSp modSp new mod">
        <pc:chgData name="MIGUEL ALEJANDRO LOPEZ OLVERA" userId="c8b10ae9-5b1b-4e5d-ad49-6ff384f22c95" providerId="ADAL" clId="{63DAA967-5227-49C5-91FE-D98B145102DA}" dt="2021-01-29T05:26:05.739" v="815" actId="1076"/>
        <pc:sldMkLst>
          <pc:docMk/>
          <pc:sldMk cId="3299546607" sldId="286"/>
        </pc:sldMkLst>
        <pc:spChg chg="mod">
          <ac:chgData name="MIGUEL ALEJANDRO LOPEZ OLVERA" userId="c8b10ae9-5b1b-4e5d-ad49-6ff384f22c95" providerId="ADAL" clId="{63DAA967-5227-49C5-91FE-D98B145102DA}" dt="2021-01-29T05:25:29.794" v="804"/>
          <ac:spMkLst>
            <pc:docMk/>
            <pc:sldMk cId="3299546607" sldId="286"/>
            <ac:spMk id="2" creationId="{2356C22E-C1F2-4002-BF12-DFC9340E6A8F}"/>
          </ac:spMkLst>
        </pc:spChg>
        <pc:spChg chg="del">
          <ac:chgData name="MIGUEL ALEJANDRO LOPEZ OLVERA" userId="c8b10ae9-5b1b-4e5d-ad49-6ff384f22c95" providerId="ADAL" clId="{63DAA967-5227-49C5-91FE-D98B145102DA}" dt="2021-01-29T05:25:35.844" v="806"/>
          <ac:spMkLst>
            <pc:docMk/>
            <pc:sldMk cId="3299546607" sldId="286"/>
            <ac:spMk id="3" creationId="{21AECD99-FEA8-4DEB-AD82-8F53FEC90D57}"/>
          </ac:spMkLst>
        </pc:spChg>
        <pc:picChg chg="add mod">
          <ac:chgData name="MIGUEL ALEJANDRO LOPEZ OLVERA" userId="c8b10ae9-5b1b-4e5d-ad49-6ff384f22c95" providerId="ADAL" clId="{63DAA967-5227-49C5-91FE-D98B145102DA}" dt="2021-01-29T05:25:35.844" v="806"/>
          <ac:picMkLst>
            <pc:docMk/>
            <pc:sldMk cId="3299546607" sldId="286"/>
            <ac:picMk id="5" creationId="{1DF95720-4A4F-4C38-A11E-6BE290E1E23B}"/>
          </ac:picMkLst>
        </pc:picChg>
        <pc:picChg chg="add mod">
          <ac:chgData name="MIGUEL ALEJANDRO LOPEZ OLVERA" userId="c8b10ae9-5b1b-4e5d-ad49-6ff384f22c95" providerId="ADAL" clId="{63DAA967-5227-49C5-91FE-D98B145102DA}" dt="2021-01-29T05:25:49.503" v="811" actId="14100"/>
          <ac:picMkLst>
            <pc:docMk/>
            <pc:sldMk cId="3299546607" sldId="286"/>
            <ac:picMk id="6" creationId="{256B22DF-A9F5-480E-A0EA-BA0D067E3E8A}"/>
          </ac:picMkLst>
        </pc:picChg>
        <pc:picChg chg="add mod">
          <ac:chgData name="MIGUEL ALEJANDRO LOPEZ OLVERA" userId="c8b10ae9-5b1b-4e5d-ad49-6ff384f22c95" providerId="ADAL" clId="{63DAA967-5227-49C5-91FE-D98B145102DA}" dt="2021-01-29T05:26:05.739" v="815" actId="1076"/>
          <ac:picMkLst>
            <pc:docMk/>
            <pc:sldMk cId="3299546607" sldId="286"/>
            <ac:picMk id="7" creationId="{A185B7B2-17D2-4178-90CD-99D9C3B42A70}"/>
          </ac:picMkLst>
        </pc:picChg>
      </pc:sldChg>
      <pc:sldChg chg="addSp delSp modSp new mod chgLayout">
        <pc:chgData name="MIGUEL ALEJANDRO LOPEZ OLVERA" userId="c8b10ae9-5b1b-4e5d-ad49-6ff384f22c95" providerId="ADAL" clId="{63DAA967-5227-49C5-91FE-D98B145102DA}" dt="2021-01-29T06:07:28.428" v="890" actId="1076"/>
        <pc:sldMkLst>
          <pc:docMk/>
          <pc:sldMk cId="962144344" sldId="287"/>
        </pc:sldMkLst>
        <pc:spChg chg="mod">
          <ac:chgData name="MIGUEL ALEJANDRO LOPEZ OLVERA" userId="c8b10ae9-5b1b-4e5d-ad49-6ff384f22c95" providerId="ADAL" clId="{63DAA967-5227-49C5-91FE-D98B145102DA}" dt="2021-01-29T06:07:07.586" v="883" actId="26606"/>
          <ac:spMkLst>
            <pc:docMk/>
            <pc:sldMk cId="962144344" sldId="287"/>
            <ac:spMk id="2" creationId="{82644A18-B43E-48D1-B3F7-288EE6675779}"/>
          </ac:spMkLst>
        </pc:spChg>
        <pc:spChg chg="del">
          <ac:chgData name="MIGUEL ALEJANDRO LOPEZ OLVERA" userId="c8b10ae9-5b1b-4e5d-ad49-6ff384f22c95" providerId="ADAL" clId="{63DAA967-5227-49C5-91FE-D98B145102DA}" dt="2021-01-29T06:03:00.278" v="858"/>
          <ac:spMkLst>
            <pc:docMk/>
            <pc:sldMk cId="962144344" sldId="287"/>
            <ac:spMk id="3" creationId="{C3552516-B251-4E3C-8EE7-48D1A2905B7E}"/>
          </ac:spMkLst>
        </pc:spChg>
        <pc:spChg chg="mod ord">
          <ac:chgData name="MIGUEL ALEJANDRO LOPEZ OLVERA" userId="c8b10ae9-5b1b-4e5d-ad49-6ff384f22c95" providerId="ADAL" clId="{63DAA967-5227-49C5-91FE-D98B145102DA}" dt="2021-01-29T06:07:07.624" v="884" actId="27636"/>
          <ac:spMkLst>
            <pc:docMk/>
            <pc:sldMk cId="962144344" sldId="287"/>
            <ac:spMk id="4" creationId="{56428053-7E4C-4A2B-9DE9-C56D8C268472}"/>
          </ac:spMkLst>
        </pc:spChg>
        <pc:spChg chg="add del mod">
          <ac:chgData name="MIGUEL ALEJANDRO LOPEZ OLVERA" userId="c8b10ae9-5b1b-4e5d-ad49-6ff384f22c95" providerId="ADAL" clId="{63DAA967-5227-49C5-91FE-D98B145102DA}" dt="2021-01-29T06:04:31.789" v="860"/>
          <ac:spMkLst>
            <pc:docMk/>
            <pc:sldMk cId="962144344" sldId="287"/>
            <ac:spMk id="7" creationId="{C462BBFE-DF1E-43BF-A4B7-A7AD1CE607AB}"/>
          </ac:spMkLst>
        </pc:spChg>
        <pc:picChg chg="add del mod">
          <ac:chgData name="MIGUEL ALEJANDRO LOPEZ OLVERA" userId="c8b10ae9-5b1b-4e5d-ad49-6ff384f22c95" providerId="ADAL" clId="{63DAA967-5227-49C5-91FE-D98B145102DA}" dt="2021-01-29T06:03:01.679" v="859" actId="478"/>
          <ac:picMkLst>
            <pc:docMk/>
            <pc:sldMk cId="962144344" sldId="287"/>
            <ac:picMk id="5" creationId="{D8A58685-9921-46F4-9522-18DE3DF3E4EE}"/>
          </ac:picMkLst>
        </pc:picChg>
        <pc:picChg chg="add mod ord">
          <ac:chgData name="MIGUEL ALEJANDRO LOPEZ OLVERA" userId="c8b10ae9-5b1b-4e5d-ad49-6ff384f22c95" providerId="ADAL" clId="{63DAA967-5227-49C5-91FE-D98B145102DA}" dt="2021-01-29T06:07:28.428" v="890" actId="1076"/>
          <ac:picMkLst>
            <pc:docMk/>
            <pc:sldMk cId="962144344" sldId="287"/>
            <ac:picMk id="8" creationId="{652124C1-5F93-468D-A506-79CA0C9BC71F}"/>
          </ac:picMkLst>
        </pc:picChg>
        <pc:picChg chg="add mod">
          <ac:chgData name="MIGUEL ALEJANDRO LOPEZ OLVERA" userId="c8b10ae9-5b1b-4e5d-ad49-6ff384f22c95" providerId="ADAL" clId="{63DAA967-5227-49C5-91FE-D98B145102DA}" dt="2021-01-29T06:07:22.789" v="888" actId="1076"/>
          <ac:picMkLst>
            <pc:docMk/>
            <pc:sldMk cId="962144344" sldId="287"/>
            <ac:picMk id="9" creationId="{F5E358DE-63B9-43BE-A588-D3E198691484}"/>
          </ac:picMkLst>
        </pc:picChg>
      </pc:sldChg>
      <pc:sldChg chg="addSp delSp modSp new mod">
        <pc:chgData name="MIGUEL ALEJANDRO LOPEZ OLVERA" userId="c8b10ae9-5b1b-4e5d-ad49-6ff384f22c95" providerId="ADAL" clId="{63DAA967-5227-49C5-91FE-D98B145102DA}" dt="2021-01-29T06:08:07.095" v="900" actId="14100"/>
        <pc:sldMkLst>
          <pc:docMk/>
          <pc:sldMk cId="808447926" sldId="288"/>
        </pc:sldMkLst>
        <pc:spChg chg="mod">
          <ac:chgData name="MIGUEL ALEJANDRO LOPEZ OLVERA" userId="c8b10ae9-5b1b-4e5d-ad49-6ff384f22c95" providerId="ADAL" clId="{63DAA967-5227-49C5-91FE-D98B145102DA}" dt="2021-01-29T06:06:38.507" v="880" actId="20577"/>
          <ac:spMkLst>
            <pc:docMk/>
            <pc:sldMk cId="808447926" sldId="288"/>
            <ac:spMk id="2" creationId="{ED411D4C-E3E3-4CFC-8AFB-B38F26783C27}"/>
          </ac:spMkLst>
        </pc:spChg>
        <pc:spChg chg="del">
          <ac:chgData name="MIGUEL ALEJANDRO LOPEZ OLVERA" userId="c8b10ae9-5b1b-4e5d-ad49-6ff384f22c95" providerId="ADAL" clId="{63DAA967-5227-49C5-91FE-D98B145102DA}" dt="2021-01-29T06:06:53.736" v="881"/>
          <ac:spMkLst>
            <pc:docMk/>
            <pc:sldMk cId="808447926" sldId="288"/>
            <ac:spMk id="3" creationId="{39C2990B-B5B0-4BAA-A2DA-2A461ACE6BB0}"/>
          </ac:spMkLst>
        </pc:spChg>
        <pc:picChg chg="add mod">
          <ac:chgData name="MIGUEL ALEJANDRO LOPEZ OLVERA" userId="c8b10ae9-5b1b-4e5d-ad49-6ff384f22c95" providerId="ADAL" clId="{63DAA967-5227-49C5-91FE-D98B145102DA}" dt="2021-01-29T06:08:07.095" v="900" actId="14100"/>
          <ac:picMkLst>
            <pc:docMk/>
            <pc:sldMk cId="808447926" sldId="288"/>
            <ac:picMk id="5" creationId="{2169A226-2AD8-49C8-886C-E2FAB79EED34}"/>
          </ac:picMkLst>
        </pc:picChg>
        <pc:picChg chg="add mod">
          <ac:chgData name="MIGUEL ALEJANDRO LOPEZ OLVERA" userId="c8b10ae9-5b1b-4e5d-ad49-6ff384f22c95" providerId="ADAL" clId="{63DAA967-5227-49C5-91FE-D98B145102DA}" dt="2021-01-29T06:08:04.923" v="899" actId="14100"/>
          <ac:picMkLst>
            <pc:docMk/>
            <pc:sldMk cId="808447926" sldId="288"/>
            <ac:picMk id="6" creationId="{DB3D0990-C1BF-4E19-B250-D58E6A3F0B45}"/>
          </ac:picMkLst>
        </pc:picChg>
      </pc:sldChg>
      <pc:sldChg chg="addSp delSp modSp new mod modClrScheme chgLayout">
        <pc:chgData name="MIGUEL ALEJANDRO LOPEZ OLVERA" userId="c8b10ae9-5b1b-4e5d-ad49-6ff384f22c95" providerId="ADAL" clId="{63DAA967-5227-49C5-91FE-D98B145102DA}" dt="2021-01-29T06:10:18.803" v="941" actId="27636"/>
        <pc:sldMkLst>
          <pc:docMk/>
          <pc:sldMk cId="4017978702" sldId="289"/>
        </pc:sldMkLst>
        <pc:spChg chg="mod ord">
          <ac:chgData name="MIGUEL ALEJANDRO LOPEZ OLVERA" userId="c8b10ae9-5b1b-4e5d-ad49-6ff384f22c95" providerId="ADAL" clId="{63DAA967-5227-49C5-91FE-D98B145102DA}" dt="2021-01-29T06:10:18.755" v="940" actId="26606"/>
          <ac:spMkLst>
            <pc:docMk/>
            <pc:sldMk cId="4017978702" sldId="289"/>
            <ac:spMk id="2" creationId="{6038127C-7AC5-44A3-B66A-2F2A1A2943B9}"/>
          </ac:spMkLst>
        </pc:spChg>
        <pc:spChg chg="add del mod">
          <ac:chgData name="MIGUEL ALEJANDRO LOPEZ OLVERA" userId="c8b10ae9-5b1b-4e5d-ad49-6ff384f22c95" providerId="ADAL" clId="{63DAA967-5227-49C5-91FE-D98B145102DA}" dt="2021-01-29T06:08:57.574" v="921" actId="478"/>
          <ac:spMkLst>
            <pc:docMk/>
            <pc:sldMk cId="4017978702" sldId="289"/>
            <ac:spMk id="3" creationId="{F2D20100-5391-47DE-BE24-94CC1FD15491}"/>
          </ac:spMkLst>
        </pc:spChg>
        <pc:spChg chg="mod ord">
          <ac:chgData name="MIGUEL ALEJANDRO LOPEZ OLVERA" userId="c8b10ae9-5b1b-4e5d-ad49-6ff384f22c95" providerId="ADAL" clId="{63DAA967-5227-49C5-91FE-D98B145102DA}" dt="2021-01-29T06:10:18.803" v="941" actId="27636"/>
          <ac:spMkLst>
            <pc:docMk/>
            <pc:sldMk cId="4017978702" sldId="289"/>
            <ac:spMk id="4" creationId="{B6323CAC-D9F8-414C-88E0-A04722631FA6}"/>
          </ac:spMkLst>
        </pc:spChg>
        <pc:picChg chg="add mod">
          <ac:chgData name="MIGUEL ALEJANDRO LOPEZ OLVERA" userId="c8b10ae9-5b1b-4e5d-ad49-6ff384f22c95" providerId="ADAL" clId="{63DAA967-5227-49C5-91FE-D98B145102DA}" dt="2021-01-29T06:08:29.419" v="913"/>
          <ac:picMkLst>
            <pc:docMk/>
            <pc:sldMk cId="4017978702" sldId="289"/>
            <ac:picMk id="5" creationId="{C963A415-280E-4EC0-AA75-4C6665EE11A3}"/>
          </ac:picMkLst>
        </pc:picChg>
        <pc:picChg chg="add mod">
          <ac:chgData name="MIGUEL ALEJANDRO LOPEZ OLVERA" userId="c8b10ae9-5b1b-4e5d-ad49-6ff384f22c95" providerId="ADAL" clId="{63DAA967-5227-49C5-91FE-D98B145102DA}" dt="2021-01-29T06:10:18.755" v="940" actId="26606"/>
          <ac:picMkLst>
            <pc:docMk/>
            <pc:sldMk cId="4017978702" sldId="289"/>
            <ac:picMk id="6" creationId="{9552EC8E-A540-4C25-84F4-5FC41C2F79B0}"/>
          </ac:picMkLst>
        </pc:picChg>
        <pc:picChg chg="add mod">
          <ac:chgData name="MIGUEL ALEJANDRO LOPEZ OLVERA" userId="c8b10ae9-5b1b-4e5d-ad49-6ff384f22c95" providerId="ADAL" clId="{63DAA967-5227-49C5-91FE-D98B145102DA}" dt="2021-01-29T06:10:18.755" v="940" actId="26606"/>
          <ac:picMkLst>
            <pc:docMk/>
            <pc:sldMk cId="4017978702" sldId="289"/>
            <ac:picMk id="7" creationId="{5FB55F5A-3E0B-458A-9435-B4692487BA0F}"/>
          </ac:picMkLst>
        </pc:picChg>
        <pc:picChg chg="add mod">
          <ac:chgData name="MIGUEL ALEJANDRO LOPEZ OLVERA" userId="c8b10ae9-5b1b-4e5d-ad49-6ff384f22c95" providerId="ADAL" clId="{63DAA967-5227-49C5-91FE-D98B145102DA}" dt="2021-01-29T06:10:18.755" v="940" actId="26606"/>
          <ac:picMkLst>
            <pc:docMk/>
            <pc:sldMk cId="4017978702" sldId="289"/>
            <ac:picMk id="8" creationId="{C19F35EC-4644-4F98-AFF4-CCBAAE770BE2}"/>
          </ac:picMkLst>
        </pc:picChg>
        <pc:picChg chg="add mod">
          <ac:chgData name="MIGUEL ALEJANDRO LOPEZ OLVERA" userId="c8b10ae9-5b1b-4e5d-ad49-6ff384f22c95" providerId="ADAL" clId="{63DAA967-5227-49C5-91FE-D98B145102DA}" dt="2021-01-29T06:10:18.755" v="940" actId="26606"/>
          <ac:picMkLst>
            <pc:docMk/>
            <pc:sldMk cId="4017978702" sldId="289"/>
            <ac:picMk id="9" creationId="{6AB1AA1B-E9E5-400A-934F-06380AED6B43}"/>
          </ac:picMkLst>
        </pc:picChg>
      </pc:sldChg>
      <pc:sldChg chg="addSp delSp modSp new mod modClrScheme chgLayout">
        <pc:chgData name="MIGUEL ALEJANDRO LOPEZ OLVERA" userId="c8b10ae9-5b1b-4e5d-ad49-6ff384f22c95" providerId="ADAL" clId="{63DAA967-5227-49C5-91FE-D98B145102DA}" dt="2021-01-29T06:16:40.718" v="1159" actId="27957"/>
        <pc:sldMkLst>
          <pc:docMk/>
          <pc:sldMk cId="4227703139" sldId="290"/>
        </pc:sldMkLst>
        <pc:spChg chg="mod">
          <ac:chgData name="MIGUEL ALEJANDRO LOPEZ OLVERA" userId="c8b10ae9-5b1b-4e5d-ad49-6ff384f22c95" providerId="ADAL" clId="{63DAA967-5227-49C5-91FE-D98B145102DA}" dt="2021-01-29T06:15:05.222" v="1145" actId="26606"/>
          <ac:spMkLst>
            <pc:docMk/>
            <pc:sldMk cId="4227703139" sldId="290"/>
            <ac:spMk id="2" creationId="{674F8DE4-1195-4AA5-86EA-A7FD3480CFCC}"/>
          </ac:spMkLst>
        </pc:spChg>
        <pc:spChg chg="add del mod">
          <ac:chgData name="MIGUEL ALEJANDRO LOPEZ OLVERA" userId="c8b10ae9-5b1b-4e5d-ad49-6ff384f22c95" providerId="ADAL" clId="{63DAA967-5227-49C5-91FE-D98B145102DA}" dt="2021-01-29T06:15:05.222" v="1145" actId="26606"/>
          <ac:spMkLst>
            <pc:docMk/>
            <pc:sldMk cId="4227703139" sldId="290"/>
            <ac:spMk id="3" creationId="{7B54E772-7F2B-48B4-B52B-4306EBF7FB38}"/>
          </ac:spMkLst>
        </pc:spChg>
        <pc:spChg chg="mod">
          <ac:chgData name="MIGUEL ALEJANDRO LOPEZ OLVERA" userId="c8b10ae9-5b1b-4e5d-ad49-6ff384f22c95" providerId="ADAL" clId="{63DAA967-5227-49C5-91FE-D98B145102DA}" dt="2021-01-29T06:15:05.316" v="1146" actId="27636"/>
          <ac:spMkLst>
            <pc:docMk/>
            <pc:sldMk cId="4227703139" sldId="290"/>
            <ac:spMk id="4" creationId="{565D75F6-C847-4A71-B9CD-7A0701294BBF}"/>
          </ac:spMkLst>
        </pc:spChg>
        <pc:graphicFrameChg chg="add del mod">
          <ac:chgData name="MIGUEL ALEJANDRO LOPEZ OLVERA" userId="c8b10ae9-5b1b-4e5d-ad49-6ff384f22c95" providerId="ADAL" clId="{63DAA967-5227-49C5-91FE-D98B145102DA}" dt="2021-01-29T06:14:46.090" v="1141" actId="26606"/>
          <ac:graphicFrameMkLst>
            <pc:docMk/>
            <pc:sldMk cId="4227703139" sldId="290"/>
            <ac:graphicFrameMk id="6" creationId="{0747A746-7BCD-4482-82BE-98ED6CCE5A56}"/>
          </ac:graphicFrameMkLst>
        </pc:graphicFrameChg>
        <pc:graphicFrameChg chg="add del mod">
          <ac:chgData name="MIGUEL ALEJANDRO LOPEZ OLVERA" userId="c8b10ae9-5b1b-4e5d-ad49-6ff384f22c95" providerId="ADAL" clId="{63DAA967-5227-49C5-91FE-D98B145102DA}" dt="2021-01-29T06:15:05.097" v="1144" actId="26606"/>
          <ac:graphicFrameMkLst>
            <pc:docMk/>
            <pc:sldMk cId="4227703139" sldId="290"/>
            <ac:graphicFrameMk id="8" creationId="{62CA0961-9A58-4C73-AC4C-52102068FE11}"/>
          </ac:graphicFrameMkLst>
        </pc:graphicFrameChg>
        <pc:graphicFrameChg chg="add mod">
          <ac:chgData name="MIGUEL ALEJANDRO LOPEZ OLVERA" userId="c8b10ae9-5b1b-4e5d-ad49-6ff384f22c95" providerId="ADAL" clId="{63DAA967-5227-49C5-91FE-D98B145102DA}" dt="2021-01-29T06:16:40.718" v="1159" actId="27957"/>
          <ac:graphicFrameMkLst>
            <pc:docMk/>
            <pc:sldMk cId="4227703139" sldId="290"/>
            <ac:graphicFrameMk id="10" creationId="{0747A746-7BCD-4482-82BE-98ED6CCE5A56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30269CC2-8DD6-4402-82F3-18F164A732F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MX" dirty="0">
              <a:solidFill>
                <a:schemeClr val="bg1"/>
              </a:solidFill>
            </a:rPr>
            <a:t>PROBLEMA</a:t>
          </a:r>
          <a:endParaRPr lang="es-ES" noProof="0" dirty="0">
            <a:solidFill>
              <a:schemeClr val="bg1"/>
            </a:solidFill>
          </a:endParaRPr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es-ES" noProof="0" dirty="0"/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es-ES" noProof="0" dirty="0"/>
        </a:p>
      </dgm:t>
    </dgm:pt>
    <dgm:pt modelId="{2B87ECDB-C552-42F6-9B52-6548A18B206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CÓDIGO</a:t>
          </a:r>
        </a:p>
      </dgm:t>
    </dgm:pt>
    <dgm:pt modelId="{0DC560D9-C62C-41BA-8D68-CB78933BFF0C}" type="parTrans" cxnId="{91AFA996-5E3B-401C-B400-E70DBD4A4AB6}">
      <dgm:prSet/>
      <dgm:spPr/>
      <dgm:t>
        <a:bodyPr rtlCol="0"/>
        <a:lstStyle/>
        <a:p>
          <a:pPr rtl="0"/>
          <a:endParaRPr lang="es-ES" noProof="0" dirty="0"/>
        </a:p>
      </dgm:t>
    </dgm:pt>
    <dgm:pt modelId="{80EFB54F-1AC8-40D9-981D-4C85160A5799}" type="sibTrans" cxnId="{91AFA996-5E3B-401C-B400-E70DBD4A4AB6}">
      <dgm:prSet/>
      <dgm:spPr/>
      <dgm:t>
        <a:bodyPr rtlCol="0"/>
        <a:lstStyle/>
        <a:p>
          <a:pPr rtl="0"/>
          <a:endParaRPr lang="es-ES" noProof="0" dirty="0"/>
        </a:p>
      </dgm:t>
    </dgm:pt>
    <dgm:pt modelId="{419DF63C-9792-4EF5-9125-1EEF4D07C33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RESULTADOS</a:t>
          </a:r>
        </a:p>
      </dgm:t>
    </dgm:pt>
    <dgm:pt modelId="{2B95E8EF-82FE-4F54-970D-D55C9AD8EC00}" type="parTrans" cxnId="{024B121E-3EE5-42C9-97D1-5E0D27C29DC3}">
      <dgm:prSet/>
      <dgm:spPr/>
      <dgm:t>
        <a:bodyPr rtlCol="0"/>
        <a:lstStyle/>
        <a:p>
          <a:pPr rtl="0"/>
          <a:endParaRPr lang="es-ES" noProof="0" dirty="0"/>
        </a:p>
      </dgm:t>
    </dgm:pt>
    <dgm:pt modelId="{EA8773AB-BB82-4BF6-944E-80CD2086CE93}" type="sibTrans" cxnId="{024B121E-3EE5-42C9-97D1-5E0D27C29DC3}">
      <dgm:prSet/>
      <dgm:spPr/>
      <dgm:t>
        <a:bodyPr rtlCol="0"/>
        <a:lstStyle/>
        <a:p>
          <a:pPr rtl="0"/>
          <a:endParaRPr lang="es-ES" noProof="0" dirty="0"/>
        </a:p>
      </dgm:t>
    </dgm:pt>
    <dgm:pt modelId="{1B1E513F-BEB7-483A-8F12-A8210AEF19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CONCLUSIONES</a:t>
          </a:r>
        </a:p>
      </dgm:t>
    </dgm:pt>
    <dgm:pt modelId="{DB284026-3063-4705-B72C-ADE04469BE6D}" type="parTrans" cxnId="{9CD469EF-CF99-411A-B4B3-5B2C59AF684C}">
      <dgm:prSet/>
      <dgm:spPr/>
      <dgm:t>
        <a:bodyPr rtlCol="0"/>
        <a:lstStyle/>
        <a:p>
          <a:pPr rtl="0"/>
          <a:endParaRPr lang="es-ES" noProof="0" dirty="0"/>
        </a:p>
      </dgm:t>
    </dgm:pt>
    <dgm:pt modelId="{D99C9B80-BA48-46B7-8B67-372E2AFD9E86}" type="sibTrans" cxnId="{9CD469EF-CF99-411A-B4B3-5B2C59AF684C}">
      <dgm:prSet/>
      <dgm:spPr/>
      <dgm:t>
        <a:bodyPr rtlCol="0"/>
        <a:lstStyle/>
        <a:p>
          <a:pPr rtl="0"/>
          <a:endParaRPr lang="es-ES" noProof="0" dirty="0"/>
        </a:p>
      </dgm:t>
    </dgm:pt>
    <dgm:pt modelId="{F4A56385-3827-49D1-B533-953BA75136B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REFERENCIAS</a:t>
          </a:r>
        </a:p>
      </dgm:t>
    </dgm:pt>
    <dgm:pt modelId="{5C6E35C5-B6D6-42D4-9FF2-63E3FEC1E45F}" type="parTrans" cxnId="{D572C096-14C8-487B-ABCD-6354192B80BA}">
      <dgm:prSet/>
      <dgm:spPr/>
      <dgm:t>
        <a:bodyPr rtlCol="0"/>
        <a:lstStyle/>
        <a:p>
          <a:pPr rtl="0"/>
          <a:endParaRPr lang="es-ES" noProof="0" dirty="0"/>
        </a:p>
      </dgm:t>
    </dgm:pt>
    <dgm:pt modelId="{E866DA3A-B427-429E-A892-4812B432ED79}" type="sibTrans" cxnId="{D572C096-14C8-487B-ABCD-6354192B80BA}">
      <dgm:prSet/>
      <dgm:spPr/>
      <dgm:t>
        <a:bodyPr rtlCol="0"/>
        <a:lstStyle/>
        <a:p>
          <a:pPr rtl="0"/>
          <a:endParaRPr lang="es-ES" noProof="0" dirty="0"/>
        </a:p>
      </dgm:t>
    </dgm:pt>
    <dgm:pt modelId="{4D58BAA6-B853-4D46-9323-8D4E685BFBF0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>
              <a:solidFill>
                <a:schemeClr val="bg1"/>
              </a:solidFill>
            </a:rPr>
            <a:t>Problema</a:t>
          </a:r>
        </a:p>
      </dgm:t>
    </dgm:pt>
    <dgm:pt modelId="{24EE374C-BD94-456D-A09E-28E4188B9034}" type="parTrans" cxnId="{DA2C3800-F30E-48F1-8568-49382B9E7703}">
      <dgm:prSet/>
      <dgm:spPr/>
      <dgm:t>
        <a:bodyPr/>
        <a:lstStyle/>
        <a:p>
          <a:endParaRPr lang="es-MX"/>
        </a:p>
      </dgm:t>
    </dgm:pt>
    <dgm:pt modelId="{8E2FFDBB-EEFB-4560-8520-B8AEFF8ABE5E}" type="sibTrans" cxnId="{DA2C3800-F30E-48F1-8568-49382B9E7703}">
      <dgm:prSet/>
      <dgm:spPr/>
      <dgm:t>
        <a:bodyPr/>
        <a:lstStyle/>
        <a:p>
          <a:endParaRPr lang="es-MX"/>
        </a:p>
      </dgm:t>
    </dgm:pt>
    <dgm:pt modelId="{BC999B40-15AB-43EB-BE05-71CC5AF983BF}">
      <dgm:prSet/>
      <dgm:spPr/>
      <dgm:t>
        <a:bodyPr rtlCol="0"/>
        <a:lstStyle/>
        <a:p>
          <a:pPr>
            <a:lnSpc>
              <a:spcPct val="100000"/>
            </a:lnSpc>
          </a:pPr>
          <a:endParaRPr lang="es-ES" noProof="0" dirty="0">
            <a:solidFill>
              <a:schemeClr val="bg1"/>
            </a:solidFill>
          </a:endParaRPr>
        </a:p>
      </dgm:t>
    </dgm:pt>
    <dgm:pt modelId="{404B2CD7-F2F8-4806-B05C-AE2143B5FF67}" type="parTrans" cxnId="{DA8A2028-9BA3-4028-B9F8-D9B35464CB56}">
      <dgm:prSet/>
      <dgm:spPr/>
      <dgm:t>
        <a:bodyPr/>
        <a:lstStyle/>
        <a:p>
          <a:endParaRPr lang="es-MX"/>
        </a:p>
      </dgm:t>
    </dgm:pt>
    <dgm:pt modelId="{B422F562-119C-4568-9589-B8846A1F5103}" type="sibTrans" cxnId="{DA8A2028-9BA3-4028-B9F8-D9B35464CB56}">
      <dgm:prSet/>
      <dgm:spPr/>
      <dgm:t>
        <a:bodyPr/>
        <a:lstStyle/>
        <a:p>
          <a:endParaRPr lang="es-MX"/>
        </a:p>
      </dgm:t>
    </dgm:pt>
    <dgm:pt modelId="{25D0B0C6-05B7-4E91-B056-6D55E74AB305}">
      <dgm:prSet/>
      <dgm:spPr/>
      <dgm:t>
        <a:bodyPr rtlCol="0"/>
        <a:lstStyle/>
        <a:p>
          <a:pPr>
            <a:lnSpc>
              <a:spcPct val="100000"/>
            </a:lnSpc>
          </a:pPr>
          <a:endParaRPr lang="es-ES" noProof="0" dirty="0">
            <a:solidFill>
              <a:schemeClr val="bg1"/>
            </a:solidFill>
          </a:endParaRPr>
        </a:p>
      </dgm:t>
    </dgm:pt>
    <dgm:pt modelId="{0B16EEAF-33D1-4229-9D20-9BD39A2D63F6}" type="parTrans" cxnId="{F9DBB6D5-9BEC-4A3C-8586-8396DBDB173B}">
      <dgm:prSet/>
      <dgm:spPr/>
      <dgm:t>
        <a:bodyPr/>
        <a:lstStyle/>
        <a:p>
          <a:endParaRPr lang="es-MX"/>
        </a:p>
      </dgm:t>
    </dgm:pt>
    <dgm:pt modelId="{909EA377-9F9E-4172-80AC-E37CDA3DA53E}" type="sibTrans" cxnId="{F9DBB6D5-9BEC-4A3C-8586-8396DBDB173B}">
      <dgm:prSet/>
      <dgm:spPr/>
      <dgm:t>
        <a:bodyPr/>
        <a:lstStyle/>
        <a:p>
          <a:endParaRPr lang="es-MX"/>
        </a:p>
      </dgm:t>
    </dgm:pt>
    <dgm:pt modelId="{EAE2AFAD-C061-42DE-81AF-32D24538540B}">
      <dgm:prSet/>
      <dgm:spPr/>
      <dgm:t>
        <a:bodyPr rtlCol="0"/>
        <a:lstStyle/>
        <a:p>
          <a:pPr>
            <a:lnSpc>
              <a:spcPct val="100000"/>
            </a:lnSpc>
          </a:pPr>
          <a:endParaRPr lang="es-ES" noProof="0" dirty="0">
            <a:solidFill>
              <a:schemeClr val="bg1"/>
            </a:solidFill>
          </a:endParaRPr>
        </a:p>
      </dgm:t>
    </dgm:pt>
    <dgm:pt modelId="{23B71A75-593E-4A13-BF4B-3670DC3FF22D}" type="parTrans" cxnId="{31E3B797-B3B3-426D-A95B-9F58B07C2147}">
      <dgm:prSet/>
      <dgm:spPr/>
      <dgm:t>
        <a:bodyPr/>
        <a:lstStyle/>
        <a:p>
          <a:endParaRPr lang="es-MX"/>
        </a:p>
      </dgm:t>
    </dgm:pt>
    <dgm:pt modelId="{72B641F0-C48C-47FC-9371-EA9BD142F393}" type="sibTrans" cxnId="{31E3B797-B3B3-426D-A95B-9F58B07C2147}">
      <dgm:prSet/>
      <dgm:spPr/>
      <dgm:t>
        <a:bodyPr/>
        <a:lstStyle/>
        <a:p>
          <a:endParaRPr lang="es-MX"/>
        </a:p>
      </dgm:t>
    </dgm:pt>
    <dgm:pt modelId="{D15FCF7B-95BB-4ABE-8287-1A9EA95F7874}">
      <dgm:prSet/>
      <dgm:spPr/>
      <dgm:t>
        <a:bodyPr rtlCol="0"/>
        <a:lstStyle/>
        <a:p>
          <a:pPr>
            <a:lnSpc>
              <a:spcPct val="100000"/>
            </a:lnSpc>
          </a:pPr>
          <a:endParaRPr lang="es-ES" noProof="0" dirty="0">
            <a:solidFill>
              <a:schemeClr val="bg1"/>
            </a:solidFill>
          </a:endParaRPr>
        </a:p>
      </dgm:t>
    </dgm:pt>
    <dgm:pt modelId="{9F2F3629-CCB8-4CB2-9D59-A0A99CF8E813}" type="parTrans" cxnId="{46CF0849-D24C-4D3F-9FA9-7ACC3BA454B9}">
      <dgm:prSet/>
      <dgm:spPr/>
      <dgm:t>
        <a:bodyPr/>
        <a:lstStyle/>
        <a:p>
          <a:endParaRPr lang="es-MX"/>
        </a:p>
      </dgm:t>
    </dgm:pt>
    <dgm:pt modelId="{BAD33DFF-7B55-40DE-8588-11BA623CFFF0}" type="sibTrans" cxnId="{46CF0849-D24C-4D3F-9FA9-7ACC3BA454B9}">
      <dgm:prSet/>
      <dgm:spPr/>
      <dgm:t>
        <a:bodyPr/>
        <a:lstStyle/>
        <a:p>
          <a:endParaRPr lang="es-MX"/>
        </a:p>
      </dgm:t>
    </dgm:pt>
    <dgm:pt modelId="{463561E7-8AEF-48F0-9583-81BF898F1285}">
      <dgm:prSet/>
      <dgm:spPr/>
      <dgm:t>
        <a:bodyPr rtlCol="0"/>
        <a:lstStyle/>
        <a:p>
          <a:pPr>
            <a:lnSpc>
              <a:spcPct val="100000"/>
            </a:lnSpc>
          </a:pPr>
          <a:endParaRPr lang="es-ES" noProof="0" dirty="0">
            <a:solidFill>
              <a:schemeClr val="bg1"/>
            </a:solidFill>
          </a:endParaRPr>
        </a:p>
      </dgm:t>
    </dgm:pt>
    <dgm:pt modelId="{D1F9B518-1BFF-43C0-B62B-48414AB92D3E}" type="parTrans" cxnId="{2CF99A6B-04D0-496B-9F18-5ADF2443131F}">
      <dgm:prSet/>
      <dgm:spPr/>
      <dgm:t>
        <a:bodyPr/>
        <a:lstStyle/>
        <a:p>
          <a:endParaRPr lang="es-MX"/>
        </a:p>
      </dgm:t>
    </dgm:pt>
    <dgm:pt modelId="{220BEF20-4E86-44FB-9D3A-0EFE6526A359}" type="sibTrans" cxnId="{2CF99A6B-04D0-496B-9F18-5ADF2443131F}">
      <dgm:prSet/>
      <dgm:spPr/>
      <dgm:t>
        <a:bodyPr/>
        <a:lstStyle/>
        <a:p>
          <a:endParaRPr lang="es-MX"/>
        </a:p>
      </dgm:t>
    </dgm:pt>
    <dgm:pt modelId="{9733585F-BDEB-43E4-9393-A396283D2525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err="1">
              <a:solidFill>
                <a:schemeClr val="bg1"/>
              </a:solidFill>
            </a:rPr>
            <a:t>Avnces</a:t>
          </a:r>
          <a:endParaRPr lang="es-ES" noProof="0" dirty="0">
            <a:solidFill>
              <a:schemeClr val="bg1"/>
            </a:solidFill>
          </a:endParaRPr>
        </a:p>
      </dgm:t>
    </dgm:pt>
    <dgm:pt modelId="{2E2E6709-281A-446E-A7BE-D33ECFF8063D}" type="sibTrans" cxnId="{6E2689F3-5FFF-442D-B5EE-5F34F0B1BB16}">
      <dgm:prSet/>
      <dgm:spPr/>
      <dgm:t>
        <a:bodyPr/>
        <a:lstStyle/>
        <a:p>
          <a:endParaRPr lang="es-MX"/>
        </a:p>
      </dgm:t>
    </dgm:pt>
    <dgm:pt modelId="{D8213FCE-EE0A-49C1-A800-5411407E14B5}" type="parTrans" cxnId="{6E2689F3-5FFF-442D-B5EE-5F34F0B1BB16}">
      <dgm:prSet/>
      <dgm:spPr/>
      <dgm:t>
        <a:bodyPr/>
        <a:lstStyle/>
        <a:p>
          <a:endParaRPr lang="es-MX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12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</dgm:spPr>
    </dgm:pt>
    <dgm:pt modelId="{B52E1101-E263-4511-8D8F-5A215C912C41}" type="pres">
      <dgm:prSet presAssocID="{30269CC2-8DD6-4402-82F3-18F164A732FF}" presName="iconRect" presStyleLbl="node1" presStyleIdx="0" presStyleCnt="12"/>
      <dgm:spPr>
        <a:noFill/>
        <a:ln>
          <a:noFill/>
        </a:ln>
      </dgm:spPr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12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77F872D8-90A2-4050-B8CA-4FC27DC239AD}" type="pres">
      <dgm:prSet presAssocID="{463561E7-8AEF-48F0-9583-81BF898F1285}" presName="compNode" presStyleCnt="0"/>
      <dgm:spPr/>
    </dgm:pt>
    <dgm:pt modelId="{C969BAC6-61C3-4790-AE67-B732BD1F3D62}" type="pres">
      <dgm:prSet presAssocID="{463561E7-8AEF-48F0-9583-81BF898F1285}" presName="bgRect" presStyleLbl="bgShp" presStyleIdx="1" presStyleCnt="12"/>
      <dgm:spPr/>
    </dgm:pt>
    <dgm:pt modelId="{F9B126C1-0ECA-4B56-BF3E-315F219E155E}" type="pres">
      <dgm:prSet presAssocID="{463561E7-8AEF-48F0-9583-81BF898F1285}" presName="iconRect" presStyleLbl="node1" presStyleIdx="1" presStyleCnt="12"/>
      <dgm:spPr/>
    </dgm:pt>
    <dgm:pt modelId="{A8A8726B-B1A4-4952-BEC4-A424634C2357}" type="pres">
      <dgm:prSet presAssocID="{463561E7-8AEF-48F0-9583-81BF898F1285}" presName="spaceRect" presStyleCnt="0"/>
      <dgm:spPr/>
    </dgm:pt>
    <dgm:pt modelId="{29228844-C1D7-497A-A948-A0C08A1D662A}" type="pres">
      <dgm:prSet presAssocID="{463561E7-8AEF-48F0-9583-81BF898F1285}" presName="parTx" presStyleLbl="revTx" presStyleIdx="1" presStyleCnt="12">
        <dgm:presLayoutVars>
          <dgm:chMax val="0"/>
          <dgm:chPref val="0"/>
        </dgm:presLayoutVars>
      </dgm:prSet>
      <dgm:spPr/>
    </dgm:pt>
    <dgm:pt modelId="{140B3C18-A0C8-4D90-AEFE-0419D496FAEF}" type="pres">
      <dgm:prSet presAssocID="{220BEF20-4E86-44FB-9D3A-0EFE6526A359}" presName="sibTrans" presStyleCnt="0"/>
      <dgm:spPr/>
    </dgm:pt>
    <dgm:pt modelId="{1CB9927B-A2C8-4B32-B6DB-8624EC71949A}" type="pres">
      <dgm:prSet presAssocID="{25D0B0C6-05B7-4E91-B056-6D55E74AB305}" presName="compNode" presStyleCnt="0"/>
      <dgm:spPr/>
    </dgm:pt>
    <dgm:pt modelId="{76E0EDBD-7960-4B14-B87E-2A2B156D6511}" type="pres">
      <dgm:prSet presAssocID="{25D0B0C6-05B7-4E91-B056-6D55E74AB305}" presName="bgRect" presStyleLbl="bgShp" presStyleIdx="2" presStyleCnt="12"/>
      <dgm:spPr/>
    </dgm:pt>
    <dgm:pt modelId="{4E4A2984-157C-4E0F-8D83-59A2A7CDC838}" type="pres">
      <dgm:prSet presAssocID="{25D0B0C6-05B7-4E91-B056-6D55E74AB305}" presName="iconRect" presStyleLbl="node1" presStyleIdx="2" presStyleCnt="12"/>
      <dgm:spPr/>
    </dgm:pt>
    <dgm:pt modelId="{9DCF4F1C-BD41-4232-AC64-9F32342AA194}" type="pres">
      <dgm:prSet presAssocID="{25D0B0C6-05B7-4E91-B056-6D55E74AB305}" presName="spaceRect" presStyleCnt="0"/>
      <dgm:spPr/>
    </dgm:pt>
    <dgm:pt modelId="{18EB13A0-E7DB-4C31-9621-C5E5ABB60A96}" type="pres">
      <dgm:prSet presAssocID="{25D0B0C6-05B7-4E91-B056-6D55E74AB305}" presName="parTx" presStyleLbl="revTx" presStyleIdx="2" presStyleCnt="12">
        <dgm:presLayoutVars>
          <dgm:chMax val="0"/>
          <dgm:chPref val="0"/>
        </dgm:presLayoutVars>
      </dgm:prSet>
      <dgm:spPr/>
    </dgm:pt>
    <dgm:pt modelId="{06ED8F2C-C45D-4A59-ABD8-180A75332F6B}" type="pres">
      <dgm:prSet presAssocID="{909EA377-9F9E-4172-80AC-E37CDA3DA53E}" presName="sibTrans" presStyleCnt="0"/>
      <dgm:spPr/>
    </dgm:pt>
    <dgm:pt modelId="{0B367365-08AA-43BB-AF64-ED0BC20E9357}" type="pres">
      <dgm:prSet presAssocID="{EAE2AFAD-C061-42DE-81AF-32D24538540B}" presName="compNode" presStyleCnt="0"/>
      <dgm:spPr/>
    </dgm:pt>
    <dgm:pt modelId="{BC931281-892B-462A-A9EA-0BDE8C1093BB}" type="pres">
      <dgm:prSet presAssocID="{EAE2AFAD-C061-42DE-81AF-32D24538540B}" presName="bgRect" presStyleLbl="bgShp" presStyleIdx="3" presStyleCnt="12"/>
      <dgm:spPr/>
    </dgm:pt>
    <dgm:pt modelId="{1931DD7B-FA33-4501-AFA6-47F61C57F67C}" type="pres">
      <dgm:prSet presAssocID="{EAE2AFAD-C061-42DE-81AF-32D24538540B}" presName="iconRect" presStyleLbl="node1" presStyleIdx="3" presStyleCnt="12"/>
      <dgm:spPr/>
    </dgm:pt>
    <dgm:pt modelId="{BB20E76E-3016-4315-9237-4C5785FFFFA8}" type="pres">
      <dgm:prSet presAssocID="{EAE2AFAD-C061-42DE-81AF-32D24538540B}" presName="spaceRect" presStyleCnt="0"/>
      <dgm:spPr/>
    </dgm:pt>
    <dgm:pt modelId="{FEB93FCE-FEAB-4853-BE52-B6DDC157FF9F}" type="pres">
      <dgm:prSet presAssocID="{EAE2AFAD-C061-42DE-81AF-32D24538540B}" presName="parTx" presStyleLbl="revTx" presStyleIdx="3" presStyleCnt="12">
        <dgm:presLayoutVars>
          <dgm:chMax val="0"/>
          <dgm:chPref val="0"/>
        </dgm:presLayoutVars>
      </dgm:prSet>
      <dgm:spPr/>
    </dgm:pt>
    <dgm:pt modelId="{3BDA243F-D61C-42B7-B211-64F3347B1768}" type="pres">
      <dgm:prSet presAssocID="{72B641F0-C48C-47FC-9371-EA9BD142F393}" presName="sibTrans" presStyleCnt="0"/>
      <dgm:spPr/>
    </dgm:pt>
    <dgm:pt modelId="{8C3E18E3-DA00-4F3F-814E-AD8F70B79FC5}" type="pres">
      <dgm:prSet presAssocID="{D15FCF7B-95BB-4ABE-8287-1A9EA95F7874}" presName="compNode" presStyleCnt="0"/>
      <dgm:spPr/>
    </dgm:pt>
    <dgm:pt modelId="{055CBD95-7F09-4788-8A64-FC4AFA6F4504}" type="pres">
      <dgm:prSet presAssocID="{D15FCF7B-95BB-4ABE-8287-1A9EA95F7874}" presName="bgRect" presStyleLbl="bgShp" presStyleIdx="4" presStyleCnt="12"/>
      <dgm:spPr/>
    </dgm:pt>
    <dgm:pt modelId="{AACAE83A-8BE5-4155-A9DD-81D92DC77284}" type="pres">
      <dgm:prSet presAssocID="{D15FCF7B-95BB-4ABE-8287-1A9EA95F7874}" presName="iconRect" presStyleLbl="node1" presStyleIdx="4" presStyleCnt="12"/>
      <dgm:spPr/>
    </dgm:pt>
    <dgm:pt modelId="{1CFF1B88-25E6-493D-9B06-1939FB987918}" type="pres">
      <dgm:prSet presAssocID="{D15FCF7B-95BB-4ABE-8287-1A9EA95F7874}" presName="spaceRect" presStyleCnt="0"/>
      <dgm:spPr/>
    </dgm:pt>
    <dgm:pt modelId="{2503D67E-82E6-43AB-9299-5A4114ABB50D}" type="pres">
      <dgm:prSet presAssocID="{D15FCF7B-95BB-4ABE-8287-1A9EA95F7874}" presName="parTx" presStyleLbl="revTx" presStyleIdx="4" presStyleCnt="12">
        <dgm:presLayoutVars>
          <dgm:chMax val="0"/>
          <dgm:chPref val="0"/>
        </dgm:presLayoutVars>
      </dgm:prSet>
      <dgm:spPr/>
    </dgm:pt>
    <dgm:pt modelId="{16F13CE3-5F47-411C-8019-2D079E1126E1}" type="pres">
      <dgm:prSet presAssocID="{BAD33DFF-7B55-40DE-8588-11BA623CFFF0}" presName="sibTrans" presStyleCnt="0"/>
      <dgm:spPr/>
    </dgm:pt>
    <dgm:pt modelId="{26BA7DE0-3F15-4BD5-AA7B-ECE118DF9068}" type="pres">
      <dgm:prSet presAssocID="{BC999B40-15AB-43EB-BE05-71CC5AF983BF}" presName="compNode" presStyleCnt="0"/>
      <dgm:spPr/>
    </dgm:pt>
    <dgm:pt modelId="{3B8C3BC9-C19E-46F3-87BD-9DB28E2CF938}" type="pres">
      <dgm:prSet presAssocID="{BC999B40-15AB-43EB-BE05-71CC5AF983BF}" presName="bgRect" presStyleLbl="bgShp" presStyleIdx="5" presStyleCnt="12"/>
      <dgm:spPr/>
    </dgm:pt>
    <dgm:pt modelId="{7B29DE7F-5563-4A40-A498-774F4BFDF3F9}" type="pres">
      <dgm:prSet presAssocID="{BC999B40-15AB-43EB-BE05-71CC5AF983BF}" presName="iconRect" presStyleLbl="node1" presStyleIdx="5" presStyleCnt="12"/>
      <dgm:spPr/>
    </dgm:pt>
    <dgm:pt modelId="{74AEA91F-472C-4F0D-B7A9-C232A9B8EB2F}" type="pres">
      <dgm:prSet presAssocID="{BC999B40-15AB-43EB-BE05-71CC5AF983BF}" presName="spaceRect" presStyleCnt="0"/>
      <dgm:spPr/>
    </dgm:pt>
    <dgm:pt modelId="{3F377C91-904D-47FD-89B6-E2F14D49BBF5}" type="pres">
      <dgm:prSet presAssocID="{BC999B40-15AB-43EB-BE05-71CC5AF983BF}" presName="parTx" presStyleLbl="revTx" presStyleIdx="5" presStyleCnt="12">
        <dgm:presLayoutVars>
          <dgm:chMax val="0"/>
          <dgm:chPref val="0"/>
        </dgm:presLayoutVars>
      </dgm:prSet>
      <dgm:spPr/>
    </dgm:pt>
    <dgm:pt modelId="{6DE9201F-51EC-4B32-93C2-8310CB98D461}" type="pres">
      <dgm:prSet presAssocID="{B422F562-119C-4568-9589-B8846A1F5103}" presName="sibTrans" presStyleCnt="0"/>
      <dgm:spPr/>
    </dgm:pt>
    <dgm:pt modelId="{E9D7EEE9-4B94-4A11-BE9A-9605DF60D267}" type="pres">
      <dgm:prSet presAssocID="{4D58BAA6-B853-4D46-9323-8D4E685BFBF0}" presName="compNode" presStyleCnt="0"/>
      <dgm:spPr/>
    </dgm:pt>
    <dgm:pt modelId="{C966BB47-0454-4522-8F5C-E3AAA73339D9}" type="pres">
      <dgm:prSet presAssocID="{4D58BAA6-B853-4D46-9323-8D4E685BFBF0}" presName="bgRect" presStyleLbl="bgShp" presStyleIdx="6" presStyleCnt="12"/>
      <dgm:spPr/>
    </dgm:pt>
    <dgm:pt modelId="{B8283B1E-7673-4C7D-B8BA-2C89D18769F4}" type="pres">
      <dgm:prSet presAssocID="{4D58BAA6-B853-4D46-9323-8D4E685BFBF0}" presName="iconRect" presStyleLbl="node1" presStyleIdx="6" presStyleCnt="12"/>
      <dgm:spPr/>
    </dgm:pt>
    <dgm:pt modelId="{C1E5235E-5A8B-42C7-88DE-8977F785C80C}" type="pres">
      <dgm:prSet presAssocID="{4D58BAA6-B853-4D46-9323-8D4E685BFBF0}" presName="spaceRect" presStyleCnt="0"/>
      <dgm:spPr/>
    </dgm:pt>
    <dgm:pt modelId="{B135BDFA-40AA-4974-BDE7-9459D967717E}" type="pres">
      <dgm:prSet presAssocID="{4D58BAA6-B853-4D46-9323-8D4E685BFBF0}" presName="parTx" presStyleLbl="revTx" presStyleIdx="6" presStyleCnt="12">
        <dgm:presLayoutVars>
          <dgm:chMax val="0"/>
          <dgm:chPref val="0"/>
        </dgm:presLayoutVars>
      </dgm:prSet>
      <dgm:spPr/>
    </dgm:pt>
    <dgm:pt modelId="{46EA0146-4D46-4BB7-8EB1-5BF3FF337F9B}" type="pres">
      <dgm:prSet presAssocID="{8E2FFDBB-EEFB-4560-8520-B8AEFF8ABE5E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7" presStyleCnt="12"/>
      <dgm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FADE9C4E-BFE3-4374-BE2C-676ED238ACF2}" type="pres">
      <dgm:prSet presAssocID="{2B87ECDB-C552-42F6-9B52-6548A18B206B}" presName="iconRect" presStyleLbl="node1" presStyleIdx="7" presStyleCnt="12" custFlipVert="1" custFlipHor="0" custScaleX="20501" custScaleY="20501"/>
      <dgm:spPr>
        <a:ln>
          <a:noFill/>
        </a:ln>
      </dgm:spPr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7" presStyleCnt="12" custScaleX="49404" custScaleY="113180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8" presStyleCnt="12"/>
      <dgm:spPr>
        <a:xfrm>
          <a:off x="0" y="24944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D335376E-740A-4A47-BC5B-3381DE731CE0}" type="pres">
      <dgm:prSet presAssocID="{419DF63C-9792-4EF5-9125-1EEF4D07C33F}" presName="iconRect" presStyleLbl="node1" presStyleIdx="8" presStyleCnt="12" custScaleX="20641" custScaleY="3298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Enrollment"/>
        </a:ext>
      </dgm:extLst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8" presStyleCnt="12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9" presStyleCnt="12"/>
      <dgm:spPr>
        <a:xfrm>
          <a:off x="0" y="37393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1B0B9210-632F-4BB5-B140-1FA20D3CF123}" type="pres">
      <dgm:prSet presAssocID="{1B1E513F-BEB7-483A-8F12-A8210AEF19E9}" presName="iconRect" presStyleLbl="node1" presStyleIdx="9" presStyleCnt="12" custScaleX="20501" custScaleY="20501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Outline"/>
        </a:ext>
      </dgm:extLst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9" presStyleCnt="12">
        <dgm:presLayoutVars>
          <dgm:chMax val="0"/>
          <dgm:chPref val="0"/>
        </dgm:presLayoutVars>
      </dgm:prSet>
      <dgm:spPr/>
    </dgm:pt>
    <dgm:pt modelId="{5E25F319-BBA5-4820-B2FC-14F8D56BF078}" type="pres">
      <dgm:prSet presAssocID="{D99C9B80-BA48-46B7-8B67-372E2AFD9E86}" presName="sibTrans" presStyleCnt="0"/>
      <dgm:spPr/>
    </dgm:pt>
    <dgm:pt modelId="{A9DA4473-F7AD-4D05-A89E-4317469C9CAC}" type="pres">
      <dgm:prSet presAssocID="{F4A56385-3827-49D1-B533-953BA75136B7}" presName="compNode" presStyleCnt="0"/>
      <dgm:spPr/>
    </dgm:pt>
    <dgm:pt modelId="{343A76ED-9DD6-4B0A-830E-16ED952B3D06}" type="pres">
      <dgm:prSet presAssocID="{F4A56385-3827-49D1-B533-953BA75136B7}" presName="bgRect" presStyleLbl="bgShp" presStyleIdx="10" presStyleCnt="12"/>
      <dgm:spPr>
        <a:xfrm>
          <a:off x="0" y="4984278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C21BED67-1F13-4312-815B-B5C34DAA27F9}" type="pres">
      <dgm:prSet presAssocID="{F4A56385-3827-49D1-B533-953BA75136B7}" presName="iconRect" presStyleLbl="node1" presStyleIdx="10" presStyleCnt="12" custScaleX="20501" custScaleY="20501" custLinFactNeighborX="8637" custLinFactNeighborY="-2879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854FDB6-04FD-4DEB-9AB6-DDB7E532A353}" type="pres">
      <dgm:prSet presAssocID="{F4A56385-3827-49D1-B533-953BA75136B7}" presName="spaceRect" presStyleCnt="0"/>
      <dgm:spPr/>
    </dgm:pt>
    <dgm:pt modelId="{9260EF14-C09B-4543-88B7-7F45704CBA36}" type="pres">
      <dgm:prSet presAssocID="{F4A56385-3827-49D1-B533-953BA75136B7}" presName="parTx" presStyleLbl="revTx" presStyleIdx="10" presStyleCnt="12">
        <dgm:presLayoutVars>
          <dgm:chMax val="0"/>
          <dgm:chPref val="0"/>
        </dgm:presLayoutVars>
      </dgm:prSet>
      <dgm:spPr/>
    </dgm:pt>
    <dgm:pt modelId="{6E98A5A5-2213-486B-ABC8-6B78320BC27D}" type="pres">
      <dgm:prSet presAssocID="{E866DA3A-B427-429E-A892-4812B432ED79}" presName="sibTrans" presStyleCnt="0"/>
      <dgm:spPr/>
    </dgm:pt>
    <dgm:pt modelId="{AA98626A-3172-4FB3-9AC6-54A6783C9376}" type="pres">
      <dgm:prSet presAssocID="{9733585F-BDEB-43E4-9393-A396283D2525}" presName="compNode" presStyleCnt="0"/>
      <dgm:spPr/>
    </dgm:pt>
    <dgm:pt modelId="{9DAEF78A-ACDF-40AC-8535-96043AF1C835}" type="pres">
      <dgm:prSet presAssocID="{9733585F-BDEB-43E4-9393-A396283D2525}" presName="bgRect" presStyleLbl="bgShp" presStyleIdx="11" presStyleCnt="12"/>
      <dgm:spPr/>
    </dgm:pt>
    <dgm:pt modelId="{BEEBBAF5-BBA1-489B-8CEB-5F36278478D9}" type="pres">
      <dgm:prSet presAssocID="{9733585F-BDEB-43E4-9393-A396283D2525}" presName="iconRect" presStyleLbl="node1" presStyleIdx="11" presStyleCnt="12"/>
      <dgm:spPr/>
    </dgm:pt>
    <dgm:pt modelId="{AA4C257B-4E4C-4146-8B11-D1BFC313E7C7}" type="pres">
      <dgm:prSet presAssocID="{9733585F-BDEB-43E4-9393-A396283D2525}" presName="spaceRect" presStyleCnt="0"/>
      <dgm:spPr/>
    </dgm:pt>
    <dgm:pt modelId="{5DEB47CC-08F7-4AD7-BA0E-F19B3E540ABD}" type="pres">
      <dgm:prSet presAssocID="{9733585F-BDEB-43E4-9393-A396283D2525}" presName="parTx" presStyleLbl="revTx" presStyleIdx="11" presStyleCnt="12">
        <dgm:presLayoutVars>
          <dgm:chMax val="0"/>
          <dgm:chPref val="0"/>
        </dgm:presLayoutVars>
      </dgm:prSet>
      <dgm:spPr/>
    </dgm:pt>
  </dgm:ptLst>
  <dgm:cxnLst>
    <dgm:cxn modelId="{DA2C3800-F30E-48F1-8568-49382B9E7703}" srcId="{162F69A6-0780-49EA-A6A8-3965C12489B2}" destId="{4D58BAA6-B853-4D46-9323-8D4E685BFBF0}" srcOrd="6" destOrd="0" parTransId="{24EE374C-BD94-456D-A09E-28E4188B9034}" sibTransId="{8E2FFDBB-EEFB-4560-8520-B8AEFF8ABE5E}"/>
    <dgm:cxn modelId="{1F707A1D-2D22-4690-822A-D4B420807B7D}" type="presOf" srcId="{9733585F-BDEB-43E4-9393-A396283D2525}" destId="{5DEB47CC-08F7-4AD7-BA0E-F19B3E540ABD}" srcOrd="0" destOrd="0" presId="urn:microsoft.com/office/officeart/2018/2/layout/IconVerticalSolidList"/>
    <dgm:cxn modelId="{024B121E-3EE5-42C9-97D1-5E0D27C29DC3}" srcId="{162F69A6-0780-49EA-A6A8-3965C12489B2}" destId="{419DF63C-9792-4EF5-9125-1EEF4D07C33F}" srcOrd="8" destOrd="0" parTransId="{2B95E8EF-82FE-4F54-970D-D55C9AD8EC00}" sibTransId="{EA8773AB-BB82-4BF6-944E-80CD2086CE93}"/>
    <dgm:cxn modelId="{DA8A2028-9BA3-4028-B9F8-D9B35464CB56}" srcId="{162F69A6-0780-49EA-A6A8-3965C12489B2}" destId="{BC999B40-15AB-43EB-BE05-71CC5AF983BF}" srcOrd="5" destOrd="0" parTransId="{404B2CD7-F2F8-4806-B05C-AE2143B5FF67}" sibTransId="{B422F562-119C-4568-9589-B8846A1F5103}"/>
    <dgm:cxn modelId="{512C2F34-63C7-4B6F-A46D-C7C32F22FE2D}" type="presOf" srcId="{463561E7-8AEF-48F0-9583-81BF898F1285}" destId="{29228844-C1D7-497A-A948-A0C08A1D662A}" srcOrd="0" destOrd="0" presId="urn:microsoft.com/office/officeart/2018/2/layout/IconVerticalSolidList"/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60A5043B-D6E0-4501-91BA-BB9C5F4E3274}" type="presOf" srcId="{EAE2AFAD-C061-42DE-81AF-32D24538540B}" destId="{FEB93FCE-FEAB-4853-BE52-B6DDC157FF9F}" srcOrd="0" destOrd="0" presId="urn:microsoft.com/office/officeart/2018/2/layout/IconVerticalSolidList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128FD266-F4FF-49D0-8A8C-AD9A86C14FD6}" type="presOf" srcId="{4D58BAA6-B853-4D46-9323-8D4E685BFBF0}" destId="{B135BDFA-40AA-4974-BDE7-9459D967717E}" srcOrd="0" destOrd="0" presId="urn:microsoft.com/office/officeart/2018/2/layout/IconVerticalSolidList"/>
    <dgm:cxn modelId="{46CF0849-D24C-4D3F-9FA9-7ACC3BA454B9}" srcId="{162F69A6-0780-49EA-A6A8-3965C12489B2}" destId="{D15FCF7B-95BB-4ABE-8287-1A9EA95F7874}" srcOrd="4" destOrd="0" parTransId="{9F2F3629-CCB8-4CB2-9D59-A0A99CF8E813}" sibTransId="{BAD33DFF-7B55-40DE-8588-11BA623CFFF0}"/>
    <dgm:cxn modelId="{2CF99A6B-04D0-496B-9F18-5ADF2443131F}" srcId="{162F69A6-0780-49EA-A6A8-3965C12489B2}" destId="{463561E7-8AEF-48F0-9583-81BF898F1285}" srcOrd="1" destOrd="0" parTransId="{D1F9B518-1BFF-43C0-B62B-48414AB92D3E}" sibTransId="{220BEF20-4E86-44FB-9D3A-0EFE6526A359}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DF18896F-7F42-4500-8AD0-6181E8694E28}" type="presOf" srcId="{F4A56385-3827-49D1-B533-953BA75136B7}" destId="{9260EF14-C09B-4543-88B7-7F45704CBA36}" srcOrd="0" destOrd="0" presId="urn:microsoft.com/office/officeart/2018/2/layout/IconVerticalSolidList"/>
    <dgm:cxn modelId="{91AFA996-5E3B-401C-B400-E70DBD4A4AB6}" srcId="{162F69A6-0780-49EA-A6A8-3965C12489B2}" destId="{2B87ECDB-C552-42F6-9B52-6548A18B206B}" srcOrd="7" destOrd="0" parTransId="{0DC560D9-C62C-41BA-8D68-CB78933BFF0C}" sibTransId="{80EFB54F-1AC8-40D9-981D-4C85160A5799}"/>
    <dgm:cxn modelId="{D572C096-14C8-487B-ABCD-6354192B80BA}" srcId="{162F69A6-0780-49EA-A6A8-3965C12489B2}" destId="{F4A56385-3827-49D1-B533-953BA75136B7}" srcOrd="10" destOrd="0" parTransId="{5C6E35C5-B6D6-42D4-9FF2-63E3FEC1E45F}" sibTransId="{E866DA3A-B427-429E-A892-4812B432ED79}"/>
    <dgm:cxn modelId="{31E3B797-B3B3-426D-A95B-9F58B07C2147}" srcId="{162F69A6-0780-49EA-A6A8-3965C12489B2}" destId="{EAE2AFAD-C061-42DE-81AF-32D24538540B}" srcOrd="3" destOrd="0" parTransId="{23B71A75-593E-4A13-BF4B-3670DC3FF22D}" sibTransId="{72B641F0-C48C-47FC-9371-EA9BD142F393}"/>
    <dgm:cxn modelId="{E7DBFAA2-A124-4385-B3B9-6EC6E4F18433}" type="presOf" srcId="{D15FCF7B-95BB-4ABE-8287-1A9EA95F7874}" destId="{2503D67E-82E6-43AB-9299-5A4114ABB50D}" srcOrd="0" destOrd="0" presId="urn:microsoft.com/office/officeart/2018/2/layout/IconVerticalSolidList"/>
    <dgm:cxn modelId="{F9DBB6D5-9BEC-4A3C-8586-8396DBDB173B}" srcId="{162F69A6-0780-49EA-A6A8-3965C12489B2}" destId="{25D0B0C6-05B7-4E91-B056-6D55E74AB305}" srcOrd="2" destOrd="0" parTransId="{0B16EEAF-33D1-4229-9D20-9BD39A2D63F6}" sibTransId="{909EA377-9F9E-4172-80AC-E37CDA3DA53E}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FA51FAE4-8442-4D72-AA29-877F7876D9D9}" type="presOf" srcId="{BC999B40-15AB-43EB-BE05-71CC5AF983BF}" destId="{3F377C91-904D-47FD-89B6-E2F14D49BBF5}" srcOrd="0" destOrd="0" presId="urn:microsoft.com/office/officeart/2018/2/layout/IconVerticalSolidList"/>
    <dgm:cxn modelId="{B2A279E8-C2B0-4D79-A63D-9809476C9059}" type="presOf" srcId="{25D0B0C6-05B7-4E91-B056-6D55E74AB305}" destId="{18EB13A0-E7DB-4C31-9621-C5E5ABB60A96}" srcOrd="0" destOrd="0" presId="urn:microsoft.com/office/officeart/2018/2/layout/IconVerticalSolidList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9CD469EF-CF99-411A-B4B3-5B2C59AF684C}" srcId="{162F69A6-0780-49EA-A6A8-3965C12489B2}" destId="{1B1E513F-BEB7-483A-8F12-A8210AEF19E9}" srcOrd="9" destOrd="0" parTransId="{DB284026-3063-4705-B72C-ADE04469BE6D}" sibTransId="{D99C9B80-BA48-46B7-8B67-372E2AFD9E86}"/>
    <dgm:cxn modelId="{6E2689F3-5FFF-442D-B5EE-5F34F0B1BB16}" srcId="{162F69A6-0780-49EA-A6A8-3965C12489B2}" destId="{9733585F-BDEB-43E4-9393-A396283D2525}" srcOrd="11" destOrd="0" parTransId="{D8213FCE-EE0A-49C1-A800-5411407E14B5}" sibTransId="{2E2E6709-281A-446E-A7BE-D33ECFF8063D}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8D6648EF-CFE1-4D4F-AEE6-E86DE67BB008}" type="presParOf" srcId="{05261D3E-3CC7-4C85-9E09-D67FC777908C}" destId="{77F872D8-90A2-4050-B8CA-4FC27DC239AD}" srcOrd="2" destOrd="0" presId="urn:microsoft.com/office/officeart/2018/2/layout/IconVerticalSolidList"/>
    <dgm:cxn modelId="{4BF8FF41-29E9-4633-9B8F-D17C07E8A234}" type="presParOf" srcId="{77F872D8-90A2-4050-B8CA-4FC27DC239AD}" destId="{C969BAC6-61C3-4790-AE67-B732BD1F3D62}" srcOrd="0" destOrd="0" presId="urn:microsoft.com/office/officeart/2018/2/layout/IconVerticalSolidList"/>
    <dgm:cxn modelId="{023CC39B-4FBD-4568-B6B1-C1E8FDCC6E22}" type="presParOf" srcId="{77F872D8-90A2-4050-B8CA-4FC27DC239AD}" destId="{F9B126C1-0ECA-4B56-BF3E-315F219E155E}" srcOrd="1" destOrd="0" presId="urn:microsoft.com/office/officeart/2018/2/layout/IconVerticalSolidList"/>
    <dgm:cxn modelId="{E9ACBD99-3DE8-444C-9598-2AA48120EEAC}" type="presParOf" srcId="{77F872D8-90A2-4050-B8CA-4FC27DC239AD}" destId="{A8A8726B-B1A4-4952-BEC4-A424634C2357}" srcOrd="2" destOrd="0" presId="urn:microsoft.com/office/officeart/2018/2/layout/IconVerticalSolidList"/>
    <dgm:cxn modelId="{7138F581-085E-48FA-80D7-B55BD8D0611C}" type="presParOf" srcId="{77F872D8-90A2-4050-B8CA-4FC27DC239AD}" destId="{29228844-C1D7-497A-A948-A0C08A1D662A}" srcOrd="3" destOrd="0" presId="urn:microsoft.com/office/officeart/2018/2/layout/IconVerticalSolidList"/>
    <dgm:cxn modelId="{245B287C-CD90-47C1-AB3B-D9764C852045}" type="presParOf" srcId="{05261D3E-3CC7-4C85-9E09-D67FC777908C}" destId="{140B3C18-A0C8-4D90-AEFE-0419D496FAEF}" srcOrd="3" destOrd="0" presId="urn:microsoft.com/office/officeart/2018/2/layout/IconVerticalSolidList"/>
    <dgm:cxn modelId="{69150605-0FC0-46EE-A67A-25EDF0515213}" type="presParOf" srcId="{05261D3E-3CC7-4C85-9E09-D67FC777908C}" destId="{1CB9927B-A2C8-4B32-B6DB-8624EC71949A}" srcOrd="4" destOrd="0" presId="urn:microsoft.com/office/officeart/2018/2/layout/IconVerticalSolidList"/>
    <dgm:cxn modelId="{111F1A12-F787-488F-AF0B-55552B9B6753}" type="presParOf" srcId="{1CB9927B-A2C8-4B32-B6DB-8624EC71949A}" destId="{76E0EDBD-7960-4B14-B87E-2A2B156D6511}" srcOrd="0" destOrd="0" presId="urn:microsoft.com/office/officeart/2018/2/layout/IconVerticalSolidList"/>
    <dgm:cxn modelId="{A39411E9-1055-4D49-9B7A-134D87D3E994}" type="presParOf" srcId="{1CB9927B-A2C8-4B32-B6DB-8624EC71949A}" destId="{4E4A2984-157C-4E0F-8D83-59A2A7CDC838}" srcOrd="1" destOrd="0" presId="urn:microsoft.com/office/officeart/2018/2/layout/IconVerticalSolidList"/>
    <dgm:cxn modelId="{4C222779-3050-441B-8DAF-86F7E43F5D0D}" type="presParOf" srcId="{1CB9927B-A2C8-4B32-B6DB-8624EC71949A}" destId="{9DCF4F1C-BD41-4232-AC64-9F32342AA194}" srcOrd="2" destOrd="0" presId="urn:microsoft.com/office/officeart/2018/2/layout/IconVerticalSolidList"/>
    <dgm:cxn modelId="{27E3189A-9268-4014-B144-3FF33AF8969C}" type="presParOf" srcId="{1CB9927B-A2C8-4B32-B6DB-8624EC71949A}" destId="{18EB13A0-E7DB-4C31-9621-C5E5ABB60A96}" srcOrd="3" destOrd="0" presId="urn:microsoft.com/office/officeart/2018/2/layout/IconVerticalSolidList"/>
    <dgm:cxn modelId="{C444F5B7-6E44-4290-BAD5-182540E05229}" type="presParOf" srcId="{05261D3E-3CC7-4C85-9E09-D67FC777908C}" destId="{06ED8F2C-C45D-4A59-ABD8-180A75332F6B}" srcOrd="5" destOrd="0" presId="urn:microsoft.com/office/officeart/2018/2/layout/IconVerticalSolidList"/>
    <dgm:cxn modelId="{A5A4341C-3B48-48C8-A64F-B0B0E2BF8361}" type="presParOf" srcId="{05261D3E-3CC7-4C85-9E09-D67FC777908C}" destId="{0B367365-08AA-43BB-AF64-ED0BC20E9357}" srcOrd="6" destOrd="0" presId="urn:microsoft.com/office/officeart/2018/2/layout/IconVerticalSolidList"/>
    <dgm:cxn modelId="{819B88A2-B7DC-4A31-BE01-F5126F5B7593}" type="presParOf" srcId="{0B367365-08AA-43BB-AF64-ED0BC20E9357}" destId="{BC931281-892B-462A-A9EA-0BDE8C1093BB}" srcOrd="0" destOrd="0" presId="urn:microsoft.com/office/officeart/2018/2/layout/IconVerticalSolidList"/>
    <dgm:cxn modelId="{B79C6C4C-2E86-4D04-B8B3-42E0D35E74E7}" type="presParOf" srcId="{0B367365-08AA-43BB-AF64-ED0BC20E9357}" destId="{1931DD7B-FA33-4501-AFA6-47F61C57F67C}" srcOrd="1" destOrd="0" presId="urn:microsoft.com/office/officeart/2018/2/layout/IconVerticalSolidList"/>
    <dgm:cxn modelId="{23EF348A-4C7E-4BE5-9592-344BF6E302FA}" type="presParOf" srcId="{0B367365-08AA-43BB-AF64-ED0BC20E9357}" destId="{BB20E76E-3016-4315-9237-4C5785FFFFA8}" srcOrd="2" destOrd="0" presId="urn:microsoft.com/office/officeart/2018/2/layout/IconVerticalSolidList"/>
    <dgm:cxn modelId="{36F33192-CEE3-41F1-BE46-09A5AFF58436}" type="presParOf" srcId="{0B367365-08AA-43BB-AF64-ED0BC20E9357}" destId="{FEB93FCE-FEAB-4853-BE52-B6DDC157FF9F}" srcOrd="3" destOrd="0" presId="urn:microsoft.com/office/officeart/2018/2/layout/IconVerticalSolidList"/>
    <dgm:cxn modelId="{DBE58412-DD70-486E-86B6-5D8A29BDB85D}" type="presParOf" srcId="{05261D3E-3CC7-4C85-9E09-D67FC777908C}" destId="{3BDA243F-D61C-42B7-B211-64F3347B1768}" srcOrd="7" destOrd="0" presId="urn:microsoft.com/office/officeart/2018/2/layout/IconVerticalSolidList"/>
    <dgm:cxn modelId="{777C7152-0A64-4721-8B11-E134FB994813}" type="presParOf" srcId="{05261D3E-3CC7-4C85-9E09-D67FC777908C}" destId="{8C3E18E3-DA00-4F3F-814E-AD8F70B79FC5}" srcOrd="8" destOrd="0" presId="urn:microsoft.com/office/officeart/2018/2/layout/IconVerticalSolidList"/>
    <dgm:cxn modelId="{E9CCC85C-56D0-4448-874F-E20311DEEEA9}" type="presParOf" srcId="{8C3E18E3-DA00-4F3F-814E-AD8F70B79FC5}" destId="{055CBD95-7F09-4788-8A64-FC4AFA6F4504}" srcOrd="0" destOrd="0" presId="urn:microsoft.com/office/officeart/2018/2/layout/IconVerticalSolidList"/>
    <dgm:cxn modelId="{E5C616CC-D5D3-40C8-A512-5801E5BE48D3}" type="presParOf" srcId="{8C3E18E3-DA00-4F3F-814E-AD8F70B79FC5}" destId="{AACAE83A-8BE5-4155-A9DD-81D92DC77284}" srcOrd="1" destOrd="0" presId="urn:microsoft.com/office/officeart/2018/2/layout/IconVerticalSolidList"/>
    <dgm:cxn modelId="{D0C50C17-0500-4207-9607-F85CD5D3D3A0}" type="presParOf" srcId="{8C3E18E3-DA00-4F3F-814E-AD8F70B79FC5}" destId="{1CFF1B88-25E6-493D-9B06-1939FB987918}" srcOrd="2" destOrd="0" presId="urn:microsoft.com/office/officeart/2018/2/layout/IconVerticalSolidList"/>
    <dgm:cxn modelId="{3B9D4773-D784-45A1-95ED-C7765C5DAAD3}" type="presParOf" srcId="{8C3E18E3-DA00-4F3F-814E-AD8F70B79FC5}" destId="{2503D67E-82E6-43AB-9299-5A4114ABB50D}" srcOrd="3" destOrd="0" presId="urn:microsoft.com/office/officeart/2018/2/layout/IconVerticalSolidList"/>
    <dgm:cxn modelId="{6839BC00-130D-438B-AAC5-937E17045417}" type="presParOf" srcId="{05261D3E-3CC7-4C85-9E09-D67FC777908C}" destId="{16F13CE3-5F47-411C-8019-2D079E1126E1}" srcOrd="9" destOrd="0" presId="urn:microsoft.com/office/officeart/2018/2/layout/IconVerticalSolidList"/>
    <dgm:cxn modelId="{F4A3872E-4F3E-4421-8F97-C8646D7FD976}" type="presParOf" srcId="{05261D3E-3CC7-4C85-9E09-D67FC777908C}" destId="{26BA7DE0-3F15-4BD5-AA7B-ECE118DF9068}" srcOrd="10" destOrd="0" presId="urn:microsoft.com/office/officeart/2018/2/layout/IconVerticalSolidList"/>
    <dgm:cxn modelId="{EAC72DD7-717C-4E12-8AD9-CFE826EC57BA}" type="presParOf" srcId="{26BA7DE0-3F15-4BD5-AA7B-ECE118DF9068}" destId="{3B8C3BC9-C19E-46F3-87BD-9DB28E2CF938}" srcOrd="0" destOrd="0" presId="urn:microsoft.com/office/officeart/2018/2/layout/IconVerticalSolidList"/>
    <dgm:cxn modelId="{F56CC8A2-AF8C-42F8-8BE6-0C7C282C7E01}" type="presParOf" srcId="{26BA7DE0-3F15-4BD5-AA7B-ECE118DF9068}" destId="{7B29DE7F-5563-4A40-A498-774F4BFDF3F9}" srcOrd="1" destOrd="0" presId="urn:microsoft.com/office/officeart/2018/2/layout/IconVerticalSolidList"/>
    <dgm:cxn modelId="{11F31F3A-1189-4C9A-96A3-CA5571874909}" type="presParOf" srcId="{26BA7DE0-3F15-4BD5-AA7B-ECE118DF9068}" destId="{74AEA91F-472C-4F0D-B7A9-C232A9B8EB2F}" srcOrd="2" destOrd="0" presId="urn:microsoft.com/office/officeart/2018/2/layout/IconVerticalSolidList"/>
    <dgm:cxn modelId="{9EE7C8C4-0E67-4C49-BBA6-423943C68220}" type="presParOf" srcId="{26BA7DE0-3F15-4BD5-AA7B-ECE118DF9068}" destId="{3F377C91-904D-47FD-89B6-E2F14D49BBF5}" srcOrd="3" destOrd="0" presId="urn:microsoft.com/office/officeart/2018/2/layout/IconVerticalSolidList"/>
    <dgm:cxn modelId="{97EA3679-0C2C-4161-8522-11610E1C202A}" type="presParOf" srcId="{05261D3E-3CC7-4C85-9E09-D67FC777908C}" destId="{6DE9201F-51EC-4B32-93C2-8310CB98D461}" srcOrd="11" destOrd="0" presId="urn:microsoft.com/office/officeart/2018/2/layout/IconVerticalSolidList"/>
    <dgm:cxn modelId="{39B1EE5A-F9EC-4BF7-B197-95143EC1AEA7}" type="presParOf" srcId="{05261D3E-3CC7-4C85-9E09-D67FC777908C}" destId="{E9D7EEE9-4B94-4A11-BE9A-9605DF60D267}" srcOrd="12" destOrd="0" presId="urn:microsoft.com/office/officeart/2018/2/layout/IconVerticalSolidList"/>
    <dgm:cxn modelId="{7D2F136E-FDE2-41D5-92A4-CA56C6B389BE}" type="presParOf" srcId="{E9D7EEE9-4B94-4A11-BE9A-9605DF60D267}" destId="{C966BB47-0454-4522-8F5C-E3AAA73339D9}" srcOrd="0" destOrd="0" presId="urn:microsoft.com/office/officeart/2018/2/layout/IconVerticalSolidList"/>
    <dgm:cxn modelId="{E81DEE2F-C359-432B-932A-71CA28822CBB}" type="presParOf" srcId="{E9D7EEE9-4B94-4A11-BE9A-9605DF60D267}" destId="{B8283B1E-7673-4C7D-B8BA-2C89D18769F4}" srcOrd="1" destOrd="0" presId="urn:microsoft.com/office/officeart/2018/2/layout/IconVerticalSolidList"/>
    <dgm:cxn modelId="{D77A8395-74CE-4D74-91F5-F37833382841}" type="presParOf" srcId="{E9D7EEE9-4B94-4A11-BE9A-9605DF60D267}" destId="{C1E5235E-5A8B-42C7-88DE-8977F785C80C}" srcOrd="2" destOrd="0" presId="urn:microsoft.com/office/officeart/2018/2/layout/IconVerticalSolidList"/>
    <dgm:cxn modelId="{AF64D89D-9746-4049-8857-88E78A3E3FDC}" type="presParOf" srcId="{E9D7EEE9-4B94-4A11-BE9A-9605DF60D267}" destId="{B135BDFA-40AA-4974-BDE7-9459D967717E}" srcOrd="3" destOrd="0" presId="urn:microsoft.com/office/officeart/2018/2/layout/IconVerticalSolidList"/>
    <dgm:cxn modelId="{8D7AB619-0B8A-4D49-A639-ABED78D5FEC9}" type="presParOf" srcId="{05261D3E-3CC7-4C85-9E09-D67FC777908C}" destId="{46EA0146-4D46-4BB7-8EB1-5BF3FF337F9B}" srcOrd="13" destOrd="0" presId="urn:microsoft.com/office/officeart/2018/2/layout/IconVerticalSolidList"/>
    <dgm:cxn modelId="{CEB88A46-381C-4FB3-B5C2-36F0205865FC}" type="presParOf" srcId="{05261D3E-3CC7-4C85-9E09-D67FC777908C}" destId="{922A9066-91F0-4494-8CF8-01F8511B6028}" srcOrd="14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15" destOrd="0" presId="urn:microsoft.com/office/officeart/2018/2/layout/IconVerticalSolidList"/>
    <dgm:cxn modelId="{18BE3019-0E90-4C32-A988-157009864AD2}" type="presParOf" srcId="{05261D3E-3CC7-4C85-9E09-D67FC777908C}" destId="{B12160B6-4EC8-4B4D-A1B2-F7F5F2795F75}" srcOrd="16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17" destOrd="0" presId="urn:microsoft.com/office/officeart/2018/2/layout/IconVerticalSolidList"/>
    <dgm:cxn modelId="{CC9F31C5-774B-4FC3-9646-7E0EFDB54727}" type="presParOf" srcId="{05261D3E-3CC7-4C85-9E09-D67FC777908C}" destId="{390D1410-0CB7-44D5-903C-C35615DE86E1}" srcOrd="18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  <dgm:cxn modelId="{A54D5403-F787-4964-8489-63C75BE2EFB6}" type="presParOf" srcId="{05261D3E-3CC7-4C85-9E09-D67FC777908C}" destId="{5E25F319-BBA5-4820-B2FC-14F8D56BF078}" srcOrd="19" destOrd="0" presId="urn:microsoft.com/office/officeart/2018/2/layout/IconVerticalSolidList"/>
    <dgm:cxn modelId="{B5AAF852-AE2E-40BE-BC22-1382A2AD5A44}" type="presParOf" srcId="{05261D3E-3CC7-4C85-9E09-D67FC777908C}" destId="{A9DA4473-F7AD-4D05-A89E-4317469C9CAC}" srcOrd="20" destOrd="0" presId="urn:microsoft.com/office/officeart/2018/2/layout/IconVerticalSolidList"/>
    <dgm:cxn modelId="{80161854-1670-4BD7-9912-A0DFE5201001}" type="presParOf" srcId="{A9DA4473-F7AD-4D05-A89E-4317469C9CAC}" destId="{343A76ED-9DD6-4B0A-830E-16ED952B3D06}" srcOrd="0" destOrd="0" presId="urn:microsoft.com/office/officeart/2018/2/layout/IconVerticalSolidList"/>
    <dgm:cxn modelId="{17AEC66B-BBFF-4EF5-B894-6B5A992F362F}" type="presParOf" srcId="{A9DA4473-F7AD-4D05-A89E-4317469C9CAC}" destId="{C21BED67-1F13-4312-815B-B5C34DAA27F9}" srcOrd="1" destOrd="0" presId="urn:microsoft.com/office/officeart/2018/2/layout/IconVerticalSolidList"/>
    <dgm:cxn modelId="{D35FF1B4-6B78-4ECE-976F-17DFD749DB9F}" type="presParOf" srcId="{A9DA4473-F7AD-4D05-A89E-4317469C9CAC}" destId="{8854FDB6-04FD-4DEB-9AB6-DDB7E532A353}" srcOrd="2" destOrd="0" presId="urn:microsoft.com/office/officeart/2018/2/layout/IconVerticalSolidList"/>
    <dgm:cxn modelId="{00C148E5-B634-4CBF-973D-0F5A3C5E09C8}" type="presParOf" srcId="{A9DA4473-F7AD-4D05-A89E-4317469C9CAC}" destId="{9260EF14-C09B-4543-88B7-7F45704CBA36}" srcOrd="3" destOrd="0" presId="urn:microsoft.com/office/officeart/2018/2/layout/IconVerticalSolidList"/>
    <dgm:cxn modelId="{8667B58D-B4AE-4DAB-909C-6AFF7857B753}" type="presParOf" srcId="{05261D3E-3CC7-4C85-9E09-D67FC777908C}" destId="{6E98A5A5-2213-486B-ABC8-6B78320BC27D}" srcOrd="21" destOrd="0" presId="urn:microsoft.com/office/officeart/2018/2/layout/IconVerticalSolidList"/>
    <dgm:cxn modelId="{42D09B8B-406B-404C-B48E-EDD6695DDC7E}" type="presParOf" srcId="{05261D3E-3CC7-4C85-9E09-D67FC777908C}" destId="{AA98626A-3172-4FB3-9AC6-54A6783C9376}" srcOrd="22" destOrd="0" presId="urn:microsoft.com/office/officeart/2018/2/layout/IconVerticalSolidList"/>
    <dgm:cxn modelId="{A3B26F10-55E0-49F2-B612-947A3805409C}" type="presParOf" srcId="{AA98626A-3172-4FB3-9AC6-54A6783C9376}" destId="{9DAEF78A-ACDF-40AC-8535-96043AF1C835}" srcOrd="0" destOrd="0" presId="urn:microsoft.com/office/officeart/2018/2/layout/IconVerticalSolidList"/>
    <dgm:cxn modelId="{0ACBC1DC-9333-4958-AA39-4A3A7FB5AF9B}" type="presParOf" srcId="{AA98626A-3172-4FB3-9AC6-54A6783C9376}" destId="{BEEBBAF5-BBA1-489B-8CEB-5F36278478D9}" srcOrd="1" destOrd="0" presId="urn:microsoft.com/office/officeart/2018/2/layout/IconVerticalSolidList"/>
    <dgm:cxn modelId="{DDAEF541-D22A-4A80-8B77-E69D13C271E4}" type="presParOf" srcId="{AA98626A-3172-4FB3-9AC6-54A6783C9376}" destId="{AA4C257B-4E4C-4146-8B11-D1BFC313E7C7}" srcOrd="2" destOrd="0" presId="urn:microsoft.com/office/officeart/2018/2/layout/IconVerticalSolidList"/>
    <dgm:cxn modelId="{11DE54E6-57DB-4E8C-9BF0-68FD47E9D072}" type="presParOf" srcId="{AA98626A-3172-4FB3-9AC6-54A6783C9376}" destId="{5DEB47CC-08F7-4AD7-BA0E-F19B3E540A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 rtlCol="0"/>
        <a:lstStyle/>
        <a:p>
          <a:pPr rtl="0"/>
          <a:endParaRPr lang="en-US"/>
        </a:p>
      </dgm:t>
    </dgm:pt>
    <dgm:pt modelId="{FFB58190-E438-47AF-86F3-FAEC2813ACF1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 rtlCol="0"/>
        <a:lstStyle/>
        <a:p>
          <a:pPr rtl="0"/>
          <a:r>
            <a:rPr lang="es-ES" sz="2000" b="1" dirty="0">
              <a:solidFill>
                <a:schemeClr val="bg1"/>
              </a:solidFill>
              <a:latin typeface="+mj-lt"/>
            </a:rPr>
            <a:t>Educación</a:t>
          </a:r>
          <a:endParaRPr lang="es-ES" sz="1800" b="1" noProof="1">
            <a:solidFill>
              <a:schemeClr val="bg1"/>
            </a:solidFill>
            <a:latin typeface="+mj-lt"/>
          </a:endParaRPr>
        </a:p>
      </dgm:t>
    </dgm:pt>
    <dgm:pt modelId="{A40BCF22-228C-4E6F-A028-7BBDE5C12E5A}" type="parTrans" cxnId="{8FB3CA80-DD34-4F68-B118-EAE12645570F}">
      <dgm:prSet/>
      <dgm:spPr/>
      <dgm:t>
        <a:bodyPr rtlCol="0"/>
        <a:lstStyle/>
        <a:p>
          <a:pPr rtl="0"/>
          <a:endParaRPr lang="es-ES" dirty="0"/>
        </a:p>
      </dgm:t>
    </dgm:pt>
    <dgm:pt modelId="{547F8894-C324-4B84-95BE-A51E4FE0FA16}" type="sibTrans" cxnId="{8FB3CA80-DD34-4F68-B118-EAE12645570F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 rtlCol="0"/>
        <a:lstStyle/>
        <a:p>
          <a:pPr rtl="0"/>
          <a:endParaRPr lang="es-ES" dirty="0"/>
        </a:p>
      </dgm:t>
    </dgm:pt>
    <dgm:pt modelId="{CE11A269-561D-4BA1-BC45-87F6759FD368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rtlCol="0" anchor="t" anchorCtr="0"/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rgbClr val="FFFFFF"/>
              </a:solidFill>
              <a:latin typeface="+mj-lt"/>
              <a:ea typeface="+mn-ea"/>
              <a:cs typeface="+mn-cs"/>
            </a:rPr>
            <a:t>Investigación</a:t>
          </a:r>
          <a:endParaRPr lang="es-ES" sz="1600" b="1" kern="1200" dirty="0">
            <a:solidFill>
              <a:srgbClr val="FFFFFF"/>
            </a:solidFill>
            <a:latin typeface="+mj-lt"/>
            <a:ea typeface="+mn-ea"/>
            <a:cs typeface="+mn-cs"/>
          </a:endParaRPr>
        </a:p>
      </dgm:t>
    </dgm:pt>
    <dgm:pt modelId="{4A66CBC3-2E89-46E5-B2EA-1705F05E6FDD}" type="parTrans" cxnId="{2E9E5A02-0CE8-4569-9B67-05EE24CE2438}">
      <dgm:prSet/>
      <dgm:spPr/>
      <dgm:t>
        <a:bodyPr rtlCol="0"/>
        <a:lstStyle/>
        <a:p>
          <a:pPr rtl="0"/>
          <a:endParaRPr lang="es-ES" dirty="0"/>
        </a:p>
      </dgm:t>
    </dgm:pt>
    <dgm:pt modelId="{C9DED455-19B5-45BA-AEF1-572CA46E947B}" type="sibTrans" cxnId="{2E9E5A02-0CE8-4569-9B67-05EE24CE2438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 rtlCol="0"/>
        <a:lstStyle/>
        <a:p>
          <a:pPr rtl="0"/>
          <a:endParaRPr lang="es-ES" dirty="0"/>
        </a:p>
      </dgm:t>
    </dgm:pt>
    <dgm:pt modelId="{F0F9D136-07CC-4166-BB94-EF8F6F8CC263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rtlCol="0" anchor="t" anchorCtr="0"/>
        <a:lstStyle/>
        <a:p>
          <a:pPr rtl="0">
            <a:buNone/>
          </a:pPr>
          <a:r>
            <a:rPr lang="es-ES" sz="2000" b="1" dirty="0">
              <a:solidFill>
                <a:srgbClr val="FFFFFF"/>
              </a:solidFill>
              <a:latin typeface="+mj-lt"/>
              <a:ea typeface="+mn-ea"/>
              <a:cs typeface="+mn-cs"/>
            </a:rPr>
            <a:t>Industria</a:t>
          </a:r>
          <a:endParaRPr lang="es-ES" sz="1100" b="1" dirty="0">
            <a:solidFill>
              <a:schemeClr val="bg1"/>
            </a:solidFill>
            <a:latin typeface="+mj-lt"/>
            <a:ea typeface="+mn-ea"/>
            <a:cs typeface="+mn-cs"/>
          </a:endParaRPr>
        </a:p>
      </dgm:t>
    </dgm:pt>
    <dgm:pt modelId="{E4DEC8F6-F7B2-4628-8948-A3975AA8C49D}" type="parTrans" cxnId="{2DF6B12B-8419-411A-B921-6BEA8CB70411}">
      <dgm:prSet/>
      <dgm:spPr/>
      <dgm:t>
        <a:bodyPr/>
        <a:lstStyle/>
        <a:p>
          <a:endParaRPr lang="es-MX"/>
        </a:p>
      </dgm:t>
    </dgm:pt>
    <dgm:pt modelId="{5381E546-0460-47BB-B09F-248484D85E3E}" type="sibTrans" cxnId="{2DF6B12B-8419-411A-B921-6BEA8CB70411}">
      <dgm:prSet/>
      <dgm:spPr/>
      <dgm:t>
        <a:bodyPr/>
        <a:lstStyle/>
        <a:p>
          <a:endParaRPr lang="es-MX"/>
        </a:p>
      </dgm:t>
    </dgm:pt>
    <dgm:pt modelId="{9643DE71-0736-497E-B594-F241A4F8F4BE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rtlCol="0" anchor="t" anchorCtr="0"/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chemeClr val="bg1"/>
              </a:solidFill>
            </a:rPr>
            <a:t>• </a:t>
          </a:r>
          <a:r>
            <a:rPr lang="es-ES" sz="18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Lugares inexplorados</a:t>
          </a:r>
        </a:p>
      </dgm:t>
    </dgm:pt>
    <dgm:pt modelId="{081A467F-FB5C-493F-986D-2530E2FD4259}" type="parTrans" cxnId="{97FC8B09-6F91-4DD6-92B6-E02E34F8E034}">
      <dgm:prSet/>
      <dgm:spPr/>
      <dgm:t>
        <a:bodyPr/>
        <a:lstStyle/>
        <a:p>
          <a:endParaRPr lang="es-MX"/>
        </a:p>
      </dgm:t>
    </dgm:pt>
    <dgm:pt modelId="{8EDEE84A-5F56-44E0-A4CC-AA73BF81228C}" type="sibTrans" cxnId="{97FC8B09-6F91-4DD6-92B6-E02E34F8E034}">
      <dgm:prSet/>
      <dgm:spPr/>
      <dgm:t>
        <a:bodyPr/>
        <a:lstStyle/>
        <a:p>
          <a:endParaRPr lang="es-MX"/>
        </a:p>
      </dgm:t>
    </dgm:pt>
    <dgm:pt modelId="{9AB30A73-FE73-4673-AEAE-588FFCC71390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 rtlCol="0"/>
        <a:lstStyle/>
        <a:p>
          <a:pPr rtl="0"/>
          <a:r>
            <a:rPr lang="es-ES" sz="1800" dirty="0">
              <a:solidFill>
                <a:schemeClr val="bg1"/>
              </a:solidFill>
            </a:rPr>
            <a:t>Falta de desarrollo</a:t>
          </a:r>
          <a:endParaRPr lang="es-ES" sz="1800" noProof="1">
            <a:solidFill>
              <a:schemeClr val="bg1"/>
            </a:solidFill>
          </a:endParaRPr>
        </a:p>
      </dgm:t>
    </dgm:pt>
    <dgm:pt modelId="{3E5F8299-FA2A-4384-9D45-9352984892A8}" type="parTrans" cxnId="{05DEA0A3-EE58-4B91-8369-7335A9C69141}">
      <dgm:prSet/>
      <dgm:spPr/>
      <dgm:t>
        <a:bodyPr/>
        <a:lstStyle/>
        <a:p>
          <a:endParaRPr lang="es-MX"/>
        </a:p>
      </dgm:t>
    </dgm:pt>
    <dgm:pt modelId="{E775C99E-6E17-4973-A92D-3AC428FBC54B}" type="sibTrans" cxnId="{05DEA0A3-EE58-4B91-8369-7335A9C69141}">
      <dgm:prSet/>
      <dgm:spPr/>
      <dgm:t>
        <a:bodyPr/>
        <a:lstStyle/>
        <a:p>
          <a:endParaRPr lang="es-MX"/>
        </a:p>
      </dgm:t>
    </dgm:pt>
    <dgm:pt modelId="{CB2AB0DA-CD34-4521-BCB5-2D0D516EF820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 rtlCol="0"/>
        <a:lstStyle/>
        <a:p>
          <a:pPr rtl="0"/>
          <a:r>
            <a:rPr lang="es-ES" sz="1800" noProof="1">
              <a:solidFill>
                <a:schemeClr val="bg1"/>
              </a:solidFill>
            </a:rPr>
            <a:t>Necesidad de evolución</a:t>
          </a:r>
        </a:p>
      </dgm:t>
    </dgm:pt>
    <dgm:pt modelId="{4325408D-E696-48FF-9347-B4D73690F137}" type="parTrans" cxnId="{D11A70B8-4B45-48E8-9A6E-57C824BB6611}">
      <dgm:prSet/>
      <dgm:spPr/>
      <dgm:t>
        <a:bodyPr/>
        <a:lstStyle/>
        <a:p>
          <a:endParaRPr lang="es-MX"/>
        </a:p>
      </dgm:t>
    </dgm:pt>
    <dgm:pt modelId="{44C943BA-627F-4D62-AAD6-96E6D86EA0B1}" type="sibTrans" cxnId="{D11A70B8-4B45-48E8-9A6E-57C824BB6611}">
      <dgm:prSet/>
      <dgm:spPr/>
      <dgm:t>
        <a:bodyPr/>
        <a:lstStyle/>
        <a:p>
          <a:endParaRPr lang="es-MX"/>
        </a:p>
      </dgm:t>
    </dgm:pt>
    <dgm:pt modelId="{80E87CB9-5ACB-4F1A-B118-618E27F27D96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rtlCol="0" anchor="t" anchorCtr="0"/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chemeClr val="bg1"/>
              </a:solidFill>
            </a:rPr>
            <a:t>• </a:t>
          </a:r>
          <a:r>
            <a:rPr lang="es-ES" sz="18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Recreación de eventos</a:t>
          </a:r>
        </a:p>
      </dgm:t>
    </dgm:pt>
    <dgm:pt modelId="{BC4C01EB-B53F-4652-9203-7D058E583E1A}" type="parTrans" cxnId="{1A6BAC0A-C3EE-4C03-85BF-7DC1C9C6B23E}">
      <dgm:prSet/>
      <dgm:spPr/>
      <dgm:t>
        <a:bodyPr/>
        <a:lstStyle/>
        <a:p>
          <a:endParaRPr lang="es-MX"/>
        </a:p>
      </dgm:t>
    </dgm:pt>
    <dgm:pt modelId="{02CE32C2-1ACA-420E-AC0E-9396E7185115}" type="sibTrans" cxnId="{1A6BAC0A-C3EE-4C03-85BF-7DC1C9C6B23E}">
      <dgm:prSet/>
      <dgm:spPr/>
      <dgm:t>
        <a:bodyPr/>
        <a:lstStyle/>
        <a:p>
          <a:endParaRPr lang="es-MX"/>
        </a:p>
      </dgm:t>
    </dgm:pt>
    <dgm:pt modelId="{99065B92-E9AA-4FC3-998B-FA4BC0CE65EF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rtlCol="0" anchor="t" anchorCtr="0"/>
        <a:lstStyle/>
        <a:p>
          <a:pPr rtl="0">
            <a:buNone/>
          </a:pPr>
          <a:r>
            <a:rPr lang="es-MX" sz="1800" dirty="0">
              <a:solidFill>
                <a:schemeClr val="bg1"/>
              </a:solidFill>
              <a:latin typeface="+mn-lt"/>
            </a:rPr>
            <a:t>• </a:t>
          </a:r>
          <a:r>
            <a:rPr lang="es-MX" sz="1800" dirty="0">
              <a:solidFill>
                <a:srgbClr val="FFFFFF"/>
              </a:solidFill>
              <a:latin typeface="+mn-lt"/>
              <a:ea typeface="+mn-ea"/>
              <a:cs typeface="+mn-cs"/>
            </a:rPr>
            <a:t>Productividad</a:t>
          </a:r>
          <a:endParaRPr lang="es-ES" sz="18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DDCC480D-15E5-4D48-B51D-A8F4B18487C0}" type="parTrans" cxnId="{16E5BCAF-7B21-4CAF-8FDA-9E0FB4840601}">
      <dgm:prSet/>
      <dgm:spPr/>
      <dgm:t>
        <a:bodyPr/>
        <a:lstStyle/>
        <a:p>
          <a:endParaRPr lang="es-MX"/>
        </a:p>
      </dgm:t>
    </dgm:pt>
    <dgm:pt modelId="{3994CAA4-5CA1-4BA2-9C46-C3A49D4E43CF}" type="sibTrans" cxnId="{16E5BCAF-7B21-4CAF-8FDA-9E0FB4840601}">
      <dgm:prSet/>
      <dgm:spPr/>
      <dgm:t>
        <a:bodyPr/>
        <a:lstStyle/>
        <a:p>
          <a:endParaRPr lang="es-MX"/>
        </a:p>
      </dgm:t>
    </dgm:pt>
    <dgm:pt modelId="{55001A11-D953-43D0-A08C-FE3BF0B16C8B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vert="horz"/>
        <a:lstStyle/>
        <a:p>
          <a:pPr rtl="0">
            <a:buNone/>
          </a:pPr>
          <a:r>
            <a:rPr lang="es-MX" sz="1800" dirty="0">
              <a:solidFill>
                <a:schemeClr val="bg1"/>
              </a:solidFill>
              <a:latin typeface="+mn-lt"/>
            </a:rPr>
            <a:t>• </a:t>
          </a:r>
          <a:r>
            <a:rPr lang="es-MX" sz="1800" dirty="0">
              <a:solidFill>
                <a:srgbClr val="FFFFFF"/>
              </a:solidFill>
              <a:latin typeface="+mn-lt"/>
              <a:ea typeface="+mn-ea"/>
              <a:cs typeface="+mn-cs"/>
            </a:rPr>
            <a:t>Prueba de productos</a:t>
          </a:r>
        </a:p>
        <a:p>
          <a:pPr rtl="0">
            <a:buNone/>
          </a:pPr>
          <a:endParaRPr lang="es-ES" sz="1400" dirty="0">
            <a:solidFill>
              <a:schemeClr val="bg1"/>
            </a:solidFill>
            <a:latin typeface="Calibri"/>
            <a:ea typeface="+mn-ea"/>
            <a:cs typeface="+mn-cs"/>
          </a:endParaRPr>
        </a:p>
      </dgm:t>
    </dgm:pt>
    <dgm:pt modelId="{242ECFBE-F9A4-49EF-B79A-26642430FEAC}" type="parTrans" cxnId="{E07CAE3F-FDE9-4609-B2DA-7A5B1E0FC383}">
      <dgm:prSet/>
      <dgm:spPr/>
      <dgm:t>
        <a:bodyPr/>
        <a:lstStyle/>
        <a:p>
          <a:endParaRPr lang="es-MX"/>
        </a:p>
      </dgm:t>
    </dgm:pt>
    <dgm:pt modelId="{9C43659F-EB45-4AA5-821F-DE2D0B54A2BF}" type="sibTrans" cxnId="{E07CAE3F-FDE9-4609-B2DA-7A5B1E0FC383}">
      <dgm:prSet/>
      <dgm:spPr/>
      <dgm:t>
        <a:bodyPr/>
        <a:lstStyle/>
        <a:p>
          <a:endParaRPr lang="es-MX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3" custLinFactNeighborX="-11368" custLinFactNeighborY="900"/>
      <dgm:spPr/>
    </dgm:pt>
    <dgm:pt modelId="{8157E768-0524-44F1-8F00-7DF53576D2D6}" type="pres">
      <dgm:prSet presAssocID="{547F8894-C324-4B84-95BE-A51E4FE0FA16}" presName="sibTransNodeCircle" presStyleLbl="alignNode1" presStyleIdx="0" presStyleCnt="6" custScaleX="4135" custScaleY="6628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6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3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9A0277E3-55B2-4FAA-BDD3-FFC27311B05B}" type="pres">
      <dgm:prSet presAssocID="{CE11A269-561D-4BA1-BC45-87F6759FD368}" presName="compositeNode" presStyleCnt="0">
        <dgm:presLayoutVars>
          <dgm:bulletEnabled val="1"/>
        </dgm:presLayoutVars>
      </dgm:prSet>
      <dgm:spPr/>
    </dgm:pt>
    <dgm:pt modelId="{AE95CEBE-1AD7-41D4-9CEE-5BA77CA8C01E}" type="pres">
      <dgm:prSet presAssocID="{CE11A269-561D-4BA1-BC45-87F6759FD368}" presName="bgRect" presStyleLbl="bgAccFollowNode1" presStyleIdx="1" presStyleCnt="3" custLinFactNeighborX="-954" custLinFactNeighborY="-354"/>
      <dgm:spPr>
        <a:xfrm>
          <a:off x="3614737" y="0"/>
          <a:ext cx="3286125" cy="4351338"/>
        </a:xfrm>
        <a:prstGeom prst="rect">
          <a:avLst/>
        </a:prstGeom>
      </dgm:spPr>
    </dgm:pt>
    <dgm:pt modelId="{AFA09309-0DCE-4477-82D3-AAF980A85A37}" type="pres">
      <dgm:prSet presAssocID="{C9DED455-19B5-45BA-AEF1-572CA46E947B}" presName="sibTransNodeCircle" presStyleLbl="alignNode1" presStyleIdx="2" presStyleCnt="6" custScaleX="3502" custScaleY="6628">
        <dgm:presLayoutVars>
          <dgm:chMax val="0"/>
          <dgm:bulletEnabled/>
        </dgm:presLayoutVars>
      </dgm:prSet>
      <dgm:spPr>
        <a:xfrm>
          <a:off x="4605099" y="435133"/>
          <a:ext cx="1305401" cy="1305401"/>
        </a:xfrm>
        <a:prstGeom prst="rect">
          <a:avLst/>
        </a:prstGeom>
      </dgm:spPr>
    </dgm:pt>
    <dgm:pt modelId="{70685E0F-5EC9-4D84-80D5-F2F78DC3CFFC}" type="pres">
      <dgm:prSet presAssocID="{CE11A269-561D-4BA1-BC45-87F6759FD368}" presName="bottomLine" presStyleLbl="alignNode1" presStyleIdx="3" presStyleCnt="6">
        <dgm:presLayoutVars/>
      </dgm:prSet>
      <dgm:spPr/>
    </dgm:pt>
    <dgm:pt modelId="{E8E0C55E-232A-41CA-87BA-45B86ABED6ED}" type="pres">
      <dgm:prSet presAssocID="{CE11A269-561D-4BA1-BC45-87F6759FD368}" presName="nodeText" presStyleLbl="bgAccFollowNode1" presStyleIdx="1" presStyleCnt="3">
        <dgm:presLayoutVars>
          <dgm:bulletEnabled val="1"/>
        </dgm:presLayoutVars>
      </dgm:prSet>
      <dgm:spPr/>
    </dgm:pt>
    <dgm:pt modelId="{333D8992-7DEE-47DD-8FE7-13AE842666A3}" type="pres">
      <dgm:prSet presAssocID="{C9DED455-19B5-45BA-AEF1-572CA46E947B}" presName="sibTrans" presStyleCnt="0"/>
      <dgm:spPr/>
    </dgm:pt>
    <dgm:pt modelId="{5B47AAED-9CF5-44A8-80B2-AE8CFCA8B54C}" type="pres">
      <dgm:prSet presAssocID="{F0F9D136-07CC-4166-BB94-EF8F6F8CC263}" presName="compositeNode" presStyleCnt="0">
        <dgm:presLayoutVars>
          <dgm:bulletEnabled val="1"/>
        </dgm:presLayoutVars>
      </dgm:prSet>
      <dgm:spPr/>
    </dgm:pt>
    <dgm:pt modelId="{42275BA7-02CD-428B-BA52-697E1C8FCD6D}" type="pres">
      <dgm:prSet presAssocID="{F0F9D136-07CC-4166-BB94-EF8F6F8CC263}" presName="bgRect" presStyleLbl="bgAccFollowNode1" presStyleIdx="2" presStyleCnt="3" custLinFactNeighborX="-954" custLinFactNeighborY="-354"/>
      <dgm:spPr>
        <a:prstGeom prst="rect">
          <a:avLst/>
        </a:prstGeom>
      </dgm:spPr>
    </dgm:pt>
    <dgm:pt modelId="{2A29BCEF-41E1-4EEA-99DE-3A05458FA1E8}" type="pres">
      <dgm:prSet presAssocID="{5381E546-0460-47BB-B09F-248484D85E3E}" presName="sibTransNodeCircle" presStyleLbl="alignNode1" presStyleIdx="4" presStyleCnt="6" custFlipVert="1" custFlipHor="0" custScaleX="3502" custScaleY="350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B0198D6-7948-4407-BA30-C9093AB08875}" type="pres">
      <dgm:prSet presAssocID="{F0F9D136-07CC-4166-BB94-EF8F6F8CC263}" presName="bottomLine" presStyleLbl="alignNode1" presStyleIdx="5" presStyleCnt="6">
        <dgm:presLayoutVars/>
      </dgm:prSet>
      <dgm:spPr/>
    </dgm:pt>
    <dgm:pt modelId="{746BDD27-A2F9-418C-9A63-82D2DA03E7D6}" type="pres">
      <dgm:prSet presAssocID="{F0F9D136-07CC-4166-BB94-EF8F6F8CC26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E9E5A02-0CE8-4569-9B67-05EE24CE2438}" srcId="{BB0ECF89-2783-4E78-A209-A16EF114A1AA}" destId="{CE11A269-561D-4BA1-BC45-87F6759FD368}" srcOrd="1" destOrd="0" parTransId="{4A66CBC3-2E89-46E5-B2EA-1705F05E6FDD}" sibTransId="{C9DED455-19B5-45BA-AEF1-572CA46E947B}"/>
    <dgm:cxn modelId="{97FC8B09-6F91-4DD6-92B6-E02E34F8E034}" srcId="{CE11A269-561D-4BA1-BC45-87F6759FD368}" destId="{9643DE71-0736-497E-B594-F241A4F8F4BE}" srcOrd="0" destOrd="0" parTransId="{081A467F-FB5C-493F-986D-2530E2FD4259}" sibTransId="{8EDEE84A-5F56-44E0-A4CC-AA73BF81228C}"/>
    <dgm:cxn modelId="{1A6BAC0A-C3EE-4C03-85BF-7DC1C9C6B23E}" srcId="{CE11A269-561D-4BA1-BC45-87F6759FD368}" destId="{80E87CB9-5ACB-4F1A-B118-618E27F27D96}" srcOrd="1" destOrd="0" parTransId="{BC4C01EB-B53F-4652-9203-7D058E583E1A}" sibTransId="{02CE32C2-1ACA-420E-AC0E-9396E7185115}"/>
    <dgm:cxn modelId="{1B81B812-BE36-4F3E-ADBC-0A16C940FA0C}" type="presOf" srcId="{CB2AB0DA-CD34-4521-BCB5-2D0D516EF820}" destId="{3DFCE59B-AEDE-4DE2-8B09-D05F047AB42F}" srcOrd="0" destOrd="2" presId="urn:microsoft.com/office/officeart/2016/7/layout/LinProcess3"/>
    <dgm:cxn modelId="{D2545B17-F0FC-41C0-8AE6-C63C564398B0}" type="presOf" srcId="{CE11A269-561D-4BA1-BC45-87F6759FD368}" destId="{AE95CEBE-1AD7-41D4-9CEE-5BA77CA8C01E}" srcOrd="0" destOrd="0" presId="urn:microsoft.com/office/officeart/2016/7/layout/LinProcess3"/>
    <dgm:cxn modelId="{36884E1A-39D3-4491-AFD6-BCBC6392A59E}" type="presOf" srcId="{CE11A269-561D-4BA1-BC45-87F6759FD368}" destId="{E8E0C55E-232A-41CA-87BA-45B86ABED6ED}" srcOrd="1" destOrd="0" presId="urn:microsoft.com/office/officeart/2016/7/layout/LinProcess3"/>
    <dgm:cxn modelId="{81EDCA1E-E8EC-446D-96C4-16728E41F330}" type="presOf" srcId="{9643DE71-0736-497E-B594-F241A4F8F4BE}" destId="{E8E0C55E-232A-41CA-87BA-45B86ABED6ED}" srcOrd="0" destOrd="1" presId="urn:microsoft.com/office/officeart/2016/7/layout/LinProcess3"/>
    <dgm:cxn modelId="{2DF6B12B-8419-411A-B921-6BEA8CB70411}" srcId="{BB0ECF89-2783-4E78-A209-A16EF114A1AA}" destId="{F0F9D136-07CC-4166-BB94-EF8F6F8CC263}" srcOrd="2" destOrd="0" parTransId="{E4DEC8F6-F7B2-4628-8948-A3975AA8C49D}" sibTransId="{5381E546-0460-47BB-B09F-248484D85E3E}"/>
    <dgm:cxn modelId="{A2219D39-524C-4C69-95CB-DC67EDE23B41}" type="presOf" srcId="{80E87CB9-5ACB-4F1A-B118-618E27F27D96}" destId="{E8E0C55E-232A-41CA-87BA-45B86ABED6ED}" srcOrd="0" destOrd="2" presId="urn:microsoft.com/office/officeart/2016/7/layout/LinProcess3"/>
    <dgm:cxn modelId="{E07CAE3F-FDE9-4609-B2DA-7A5B1E0FC383}" srcId="{F0F9D136-07CC-4166-BB94-EF8F6F8CC263}" destId="{55001A11-D953-43D0-A08C-FE3BF0B16C8B}" srcOrd="1" destOrd="0" parTransId="{242ECFBE-F9A4-49EF-B79A-26642430FEAC}" sibTransId="{9C43659F-EB45-4AA5-821F-DE2D0B54A2BF}"/>
    <dgm:cxn modelId="{56465074-A770-4FB1-AE1C-86FCF3C7F133}" type="presOf" srcId="{F0F9D136-07CC-4166-BB94-EF8F6F8CC263}" destId="{746BDD27-A2F9-418C-9A63-82D2DA03E7D6}" srcOrd="1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8FACA084-A383-4497-B8D6-0B32103A6BB8}" type="presOf" srcId="{99065B92-E9AA-4FC3-998B-FA4BC0CE65EF}" destId="{746BDD27-A2F9-418C-9A63-82D2DA03E7D6}" srcOrd="0" destOrd="1" presId="urn:microsoft.com/office/officeart/2016/7/layout/LinProcess3"/>
    <dgm:cxn modelId="{C758D69D-3D13-410C-A46E-28BF399F4ADB}" type="presOf" srcId="{9AB30A73-FE73-4673-AEAE-588FFCC71390}" destId="{3DFCE59B-AEDE-4DE2-8B09-D05F047AB42F}" srcOrd="0" destOrd="1" presId="urn:microsoft.com/office/officeart/2016/7/layout/LinProcess3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05DEA0A3-EE58-4B91-8369-7335A9C69141}" srcId="{FFB58190-E438-47AF-86F3-FAEC2813ACF1}" destId="{9AB30A73-FE73-4673-AEAE-588FFCC71390}" srcOrd="0" destOrd="0" parTransId="{3E5F8299-FA2A-4384-9D45-9352984892A8}" sibTransId="{E775C99E-6E17-4973-A92D-3AC428FBC54B}"/>
    <dgm:cxn modelId="{16E5BCAF-7B21-4CAF-8FDA-9E0FB4840601}" srcId="{F0F9D136-07CC-4166-BB94-EF8F6F8CC263}" destId="{99065B92-E9AA-4FC3-998B-FA4BC0CE65EF}" srcOrd="0" destOrd="0" parTransId="{DDCC480D-15E5-4D48-B51D-A8F4B18487C0}" sibTransId="{3994CAA4-5CA1-4BA2-9C46-C3A49D4E43CF}"/>
    <dgm:cxn modelId="{42C926B1-D773-4E50-B407-C9A547621CE0}" type="presOf" srcId="{F0F9D136-07CC-4166-BB94-EF8F6F8CC263}" destId="{42275BA7-02CD-428B-BA52-697E1C8FCD6D}" srcOrd="0" destOrd="0" presId="urn:microsoft.com/office/officeart/2016/7/layout/LinProcess3"/>
    <dgm:cxn modelId="{D11A70B8-4B45-48E8-9A6E-57C824BB6611}" srcId="{FFB58190-E438-47AF-86F3-FAEC2813ACF1}" destId="{CB2AB0DA-CD34-4521-BCB5-2D0D516EF820}" srcOrd="1" destOrd="0" parTransId="{4325408D-E696-48FF-9347-B4D73690F137}" sibTransId="{44C943BA-627F-4D62-AAD6-96E6D86EA0B1}"/>
    <dgm:cxn modelId="{18B929DC-8220-45EE-87B9-D7C269188419}" type="presOf" srcId="{55001A11-D953-43D0-A08C-FE3BF0B16C8B}" destId="{746BDD27-A2F9-418C-9A63-82D2DA03E7D6}" srcOrd="0" destOrd="2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CF7DCDE6-4B52-413C-8EA7-A3C840E2AC1A}" type="presOf" srcId="{5381E546-0460-47BB-B09F-248484D85E3E}" destId="{2A29BCEF-41E1-4EEA-99DE-3A05458FA1E8}" srcOrd="0" destOrd="0" presId="urn:microsoft.com/office/officeart/2016/7/layout/LinProcess3"/>
    <dgm:cxn modelId="{8A5C10EE-3A87-49FC-9945-C0118988EF8D}" type="presOf" srcId="{C9DED455-19B5-45BA-AEF1-572CA46E947B}" destId="{AFA09309-0DCE-4477-82D3-AAF980A85A37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C5C3B0C4-18DC-4916-ABAF-6A287C00BAA9}" type="presParOf" srcId="{ACE795D8-4182-4DF1-B098-DD0AD48044C8}" destId="{9A0277E3-55B2-4FAA-BDD3-FFC27311B05B}" srcOrd="2" destOrd="0" presId="urn:microsoft.com/office/officeart/2016/7/layout/LinProcess3"/>
    <dgm:cxn modelId="{FA398688-6697-4B8B-A789-FF729FC50671}" type="presParOf" srcId="{9A0277E3-55B2-4FAA-BDD3-FFC27311B05B}" destId="{AE95CEBE-1AD7-41D4-9CEE-5BA77CA8C01E}" srcOrd="0" destOrd="0" presId="urn:microsoft.com/office/officeart/2016/7/layout/LinProcess3"/>
    <dgm:cxn modelId="{67EE8417-B6AF-43C7-AA8C-3B90AB6AE1FE}" type="presParOf" srcId="{9A0277E3-55B2-4FAA-BDD3-FFC27311B05B}" destId="{AFA09309-0DCE-4477-82D3-AAF980A85A37}" srcOrd="1" destOrd="0" presId="urn:microsoft.com/office/officeart/2016/7/layout/LinProcess3"/>
    <dgm:cxn modelId="{5CE89ECF-B3C2-499B-BBDE-19538F56547F}" type="presParOf" srcId="{9A0277E3-55B2-4FAA-BDD3-FFC27311B05B}" destId="{70685E0F-5EC9-4D84-80D5-F2F78DC3CFFC}" srcOrd="2" destOrd="0" presId="urn:microsoft.com/office/officeart/2016/7/layout/LinProcess3"/>
    <dgm:cxn modelId="{D77D220A-12C7-4499-9660-B4B666A87129}" type="presParOf" srcId="{9A0277E3-55B2-4FAA-BDD3-FFC27311B05B}" destId="{E8E0C55E-232A-41CA-87BA-45B86ABED6ED}" srcOrd="3" destOrd="0" presId="urn:microsoft.com/office/officeart/2016/7/layout/LinProcess3"/>
    <dgm:cxn modelId="{FD4B27C3-B9D8-4865-97AA-646AB8D66204}" type="presParOf" srcId="{ACE795D8-4182-4DF1-B098-DD0AD48044C8}" destId="{333D8992-7DEE-47DD-8FE7-13AE842666A3}" srcOrd="3" destOrd="0" presId="urn:microsoft.com/office/officeart/2016/7/layout/LinProcess3"/>
    <dgm:cxn modelId="{3E4E83D8-817B-4831-B420-6D84431FB49A}" type="presParOf" srcId="{ACE795D8-4182-4DF1-B098-DD0AD48044C8}" destId="{5B47AAED-9CF5-44A8-80B2-AE8CFCA8B54C}" srcOrd="4" destOrd="0" presId="urn:microsoft.com/office/officeart/2016/7/layout/LinProcess3"/>
    <dgm:cxn modelId="{219E1669-4666-4762-B9AD-EC15FE62A9D7}" type="presParOf" srcId="{5B47AAED-9CF5-44A8-80B2-AE8CFCA8B54C}" destId="{42275BA7-02CD-428B-BA52-697E1C8FCD6D}" srcOrd="0" destOrd="0" presId="urn:microsoft.com/office/officeart/2016/7/layout/LinProcess3"/>
    <dgm:cxn modelId="{0D171906-C8F9-48A4-9151-31185D218374}" type="presParOf" srcId="{5B47AAED-9CF5-44A8-80B2-AE8CFCA8B54C}" destId="{2A29BCEF-41E1-4EEA-99DE-3A05458FA1E8}" srcOrd="1" destOrd="0" presId="urn:microsoft.com/office/officeart/2016/7/layout/LinProcess3"/>
    <dgm:cxn modelId="{8762C6AE-6C56-4C41-B4C4-4BA76217D175}" type="presParOf" srcId="{5B47AAED-9CF5-44A8-80B2-AE8CFCA8B54C}" destId="{FB0198D6-7948-4407-BA30-C9093AB08875}" srcOrd="2" destOrd="0" presId="urn:microsoft.com/office/officeart/2016/7/layout/LinProcess3"/>
    <dgm:cxn modelId="{13AFF958-ECED-4596-AA74-034DA8590204}" type="presParOf" srcId="{5B47AAED-9CF5-44A8-80B2-AE8CFCA8B54C}" destId="{746BDD27-A2F9-418C-9A63-82D2DA03E7D6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9ABB02-FF0B-40DB-A75E-2B3C800335A8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778490D9-48C5-420F-BE61-574AB84A6191}">
      <dgm:prSet phldrT="[Texto]"/>
      <dgm:spPr/>
      <dgm:t>
        <a:bodyPr/>
        <a:lstStyle/>
        <a:p>
          <a:r>
            <a:rPr lang="es-MX" dirty="0"/>
            <a:t>Materiales</a:t>
          </a:r>
        </a:p>
      </dgm:t>
    </dgm:pt>
    <dgm:pt modelId="{A47EEE07-E7DA-4416-8D91-AFBF5C4FE23B}" type="parTrans" cxnId="{8685D9B4-AB00-41FC-B9F8-FF6134E4B846}">
      <dgm:prSet/>
      <dgm:spPr/>
      <dgm:t>
        <a:bodyPr/>
        <a:lstStyle/>
        <a:p>
          <a:endParaRPr lang="es-MX"/>
        </a:p>
      </dgm:t>
    </dgm:pt>
    <dgm:pt modelId="{1027F6D4-152A-450D-86F8-9852606C597F}" type="sibTrans" cxnId="{8685D9B4-AB00-41FC-B9F8-FF6134E4B846}">
      <dgm:prSet/>
      <dgm:spPr/>
      <dgm:t>
        <a:bodyPr/>
        <a:lstStyle/>
        <a:p>
          <a:endParaRPr lang="es-MX"/>
        </a:p>
      </dgm:t>
    </dgm:pt>
    <dgm:pt modelId="{FF027A8D-0156-43CA-BF7D-C8626F063141}">
      <dgm:prSet phldrT="[Texto]"/>
      <dgm:spPr/>
      <dgm:t>
        <a:bodyPr/>
        <a:lstStyle/>
        <a:p>
          <a:r>
            <a:rPr lang="es-MX" dirty="0"/>
            <a:t>Diagrama de flujo</a:t>
          </a:r>
        </a:p>
      </dgm:t>
    </dgm:pt>
    <dgm:pt modelId="{A4913B68-E3EA-4890-8356-2CCE1705FAF3}" type="parTrans" cxnId="{5204E499-F90A-4F05-948C-62C94196F279}">
      <dgm:prSet/>
      <dgm:spPr/>
      <dgm:t>
        <a:bodyPr/>
        <a:lstStyle/>
        <a:p>
          <a:endParaRPr lang="es-MX"/>
        </a:p>
      </dgm:t>
    </dgm:pt>
    <dgm:pt modelId="{30FB42A3-7464-4775-A1B7-EC41130F9A00}" type="sibTrans" cxnId="{5204E499-F90A-4F05-948C-62C94196F279}">
      <dgm:prSet/>
      <dgm:spPr/>
      <dgm:t>
        <a:bodyPr/>
        <a:lstStyle/>
        <a:p>
          <a:endParaRPr lang="es-MX"/>
        </a:p>
      </dgm:t>
    </dgm:pt>
    <dgm:pt modelId="{F824C58C-D313-44D7-87DF-C2D7BD88FB46}">
      <dgm:prSet phldrT="[Texto]"/>
      <dgm:spPr/>
      <dgm:t>
        <a:bodyPr/>
        <a:lstStyle/>
        <a:p>
          <a:r>
            <a:rPr lang="es-MX" dirty="0"/>
            <a:t>Código</a:t>
          </a:r>
        </a:p>
      </dgm:t>
    </dgm:pt>
    <dgm:pt modelId="{A499EF84-FDDE-404A-9D41-15A8A1D105CF}" type="parTrans" cxnId="{4B140AAC-FC15-42AB-AE08-116FC2B2B653}">
      <dgm:prSet/>
      <dgm:spPr/>
      <dgm:t>
        <a:bodyPr/>
        <a:lstStyle/>
        <a:p>
          <a:endParaRPr lang="es-MX"/>
        </a:p>
      </dgm:t>
    </dgm:pt>
    <dgm:pt modelId="{275E24DA-72F1-4C01-8213-1837652D1BF8}" type="sibTrans" cxnId="{4B140AAC-FC15-42AB-AE08-116FC2B2B653}">
      <dgm:prSet/>
      <dgm:spPr/>
      <dgm:t>
        <a:bodyPr/>
        <a:lstStyle/>
        <a:p>
          <a:endParaRPr lang="es-MX"/>
        </a:p>
      </dgm:t>
    </dgm:pt>
    <dgm:pt modelId="{E7EB9D25-153E-4AB7-89C7-53D060EDD854}">
      <dgm:prSet phldrT="[Texto]"/>
      <dgm:spPr/>
      <dgm:t>
        <a:bodyPr/>
        <a:lstStyle/>
        <a:p>
          <a:r>
            <a:rPr lang="es-MX" dirty="0"/>
            <a:t>Prototipo</a:t>
          </a:r>
        </a:p>
      </dgm:t>
    </dgm:pt>
    <dgm:pt modelId="{4E897508-22D7-4207-AC3D-6D2A2DA45A13}" type="parTrans" cxnId="{7426D2AA-C5B8-459B-A329-042F2A7433F8}">
      <dgm:prSet/>
      <dgm:spPr/>
      <dgm:t>
        <a:bodyPr/>
        <a:lstStyle/>
        <a:p>
          <a:endParaRPr lang="es-MX"/>
        </a:p>
      </dgm:t>
    </dgm:pt>
    <dgm:pt modelId="{A5600504-0C07-43E0-9D0E-6E2BF94EC0F4}" type="sibTrans" cxnId="{7426D2AA-C5B8-459B-A329-042F2A7433F8}">
      <dgm:prSet/>
      <dgm:spPr/>
      <dgm:t>
        <a:bodyPr/>
        <a:lstStyle/>
        <a:p>
          <a:endParaRPr lang="es-MX"/>
        </a:p>
      </dgm:t>
    </dgm:pt>
    <dgm:pt modelId="{68F4BBD5-014B-4BD2-AED3-C5ADB7A208C5}" type="pres">
      <dgm:prSet presAssocID="{0F9ABB02-FF0B-40DB-A75E-2B3C800335A8}" presName="diagram" presStyleCnt="0">
        <dgm:presLayoutVars>
          <dgm:dir/>
          <dgm:resizeHandles/>
        </dgm:presLayoutVars>
      </dgm:prSet>
      <dgm:spPr/>
    </dgm:pt>
    <dgm:pt modelId="{1C41B8A6-C39D-443B-812B-E82F8D4A5165}" type="pres">
      <dgm:prSet presAssocID="{778490D9-48C5-420F-BE61-574AB84A6191}" presName="firstNode" presStyleLbl="node1" presStyleIdx="0" presStyleCnt="4">
        <dgm:presLayoutVars>
          <dgm:bulletEnabled val="1"/>
        </dgm:presLayoutVars>
      </dgm:prSet>
      <dgm:spPr/>
    </dgm:pt>
    <dgm:pt modelId="{1F762131-7334-412D-AA22-2FE262ADD094}" type="pres">
      <dgm:prSet presAssocID="{1027F6D4-152A-450D-86F8-9852606C597F}" presName="sibTrans" presStyleLbl="sibTrans2D1" presStyleIdx="0" presStyleCnt="3"/>
      <dgm:spPr/>
    </dgm:pt>
    <dgm:pt modelId="{0949BD46-544A-4436-AF11-F169B5515DB7}" type="pres">
      <dgm:prSet presAssocID="{FF027A8D-0156-43CA-BF7D-C8626F063141}" presName="middleNode" presStyleCnt="0"/>
      <dgm:spPr/>
    </dgm:pt>
    <dgm:pt modelId="{6CBAFCB5-6DE1-4AF7-A681-F151905C9CF3}" type="pres">
      <dgm:prSet presAssocID="{FF027A8D-0156-43CA-BF7D-C8626F063141}" presName="padding" presStyleLbl="node1" presStyleIdx="0" presStyleCnt="4"/>
      <dgm:spPr/>
    </dgm:pt>
    <dgm:pt modelId="{0353AECB-0C5E-4399-92BD-D9CF94A2C3F3}" type="pres">
      <dgm:prSet presAssocID="{FF027A8D-0156-43CA-BF7D-C8626F063141}" presName="shape" presStyleLbl="node1" presStyleIdx="1" presStyleCnt="4">
        <dgm:presLayoutVars>
          <dgm:bulletEnabled val="1"/>
        </dgm:presLayoutVars>
      </dgm:prSet>
      <dgm:spPr/>
    </dgm:pt>
    <dgm:pt modelId="{0EBCE67A-2234-4811-8F4C-25D9BE890582}" type="pres">
      <dgm:prSet presAssocID="{30FB42A3-7464-4775-A1B7-EC41130F9A00}" presName="sibTrans" presStyleLbl="sibTrans2D1" presStyleIdx="1" presStyleCnt="3"/>
      <dgm:spPr/>
    </dgm:pt>
    <dgm:pt modelId="{E140092D-1219-4128-B96E-14F5A5C9AB00}" type="pres">
      <dgm:prSet presAssocID="{F824C58C-D313-44D7-87DF-C2D7BD88FB46}" presName="middleNode" presStyleCnt="0"/>
      <dgm:spPr/>
    </dgm:pt>
    <dgm:pt modelId="{864B10DB-33AF-4334-AE60-E0365AAEDF3B}" type="pres">
      <dgm:prSet presAssocID="{F824C58C-D313-44D7-87DF-C2D7BD88FB46}" presName="padding" presStyleLbl="node1" presStyleIdx="1" presStyleCnt="4"/>
      <dgm:spPr/>
    </dgm:pt>
    <dgm:pt modelId="{7D17A7CD-C319-4D4F-8FB1-C33ACEB9D3D7}" type="pres">
      <dgm:prSet presAssocID="{F824C58C-D313-44D7-87DF-C2D7BD88FB46}" presName="shape" presStyleLbl="node1" presStyleIdx="2" presStyleCnt="4">
        <dgm:presLayoutVars>
          <dgm:bulletEnabled val="1"/>
        </dgm:presLayoutVars>
      </dgm:prSet>
      <dgm:spPr/>
    </dgm:pt>
    <dgm:pt modelId="{41D4C96B-2CEA-4E41-B49A-2906627DEB8C}" type="pres">
      <dgm:prSet presAssocID="{275E24DA-72F1-4C01-8213-1837652D1BF8}" presName="sibTrans" presStyleLbl="sibTrans2D1" presStyleIdx="2" presStyleCnt="3"/>
      <dgm:spPr/>
    </dgm:pt>
    <dgm:pt modelId="{E250DBE0-E8DC-4884-AB97-AD778C2AADA5}" type="pres">
      <dgm:prSet presAssocID="{E7EB9D25-153E-4AB7-89C7-53D060EDD854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19A6EB1C-7A69-438E-981C-60ACBD018999}" type="presOf" srcId="{275E24DA-72F1-4C01-8213-1837652D1BF8}" destId="{41D4C96B-2CEA-4E41-B49A-2906627DEB8C}" srcOrd="0" destOrd="0" presId="urn:microsoft.com/office/officeart/2005/8/layout/bProcess2"/>
    <dgm:cxn modelId="{6ADBF540-3BCC-4900-84DF-033CD505EADE}" type="presOf" srcId="{FF027A8D-0156-43CA-BF7D-C8626F063141}" destId="{0353AECB-0C5E-4399-92BD-D9CF94A2C3F3}" srcOrd="0" destOrd="0" presId="urn:microsoft.com/office/officeart/2005/8/layout/bProcess2"/>
    <dgm:cxn modelId="{8C136346-2FCB-4AC4-9CC4-EC94F9C5F86D}" type="presOf" srcId="{0F9ABB02-FF0B-40DB-A75E-2B3C800335A8}" destId="{68F4BBD5-014B-4BD2-AED3-C5ADB7A208C5}" srcOrd="0" destOrd="0" presId="urn:microsoft.com/office/officeart/2005/8/layout/bProcess2"/>
    <dgm:cxn modelId="{4B167058-1076-40E4-8B54-525A94594F06}" type="presOf" srcId="{E7EB9D25-153E-4AB7-89C7-53D060EDD854}" destId="{E250DBE0-E8DC-4884-AB97-AD778C2AADA5}" srcOrd="0" destOrd="0" presId="urn:microsoft.com/office/officeart/2005/8/layout/bProcess2"/>
    <dgm:cxn modelId="{ECD5C691-6C8B-4ED9-B3C1-F7EAD72ED848}" type="presOf" srcId="{778490D9-48C5-420F-BE61-574AB84A6191}" destId="{1C41B8A6-C39D-443B-812B-E82F8D4A5165}" srcOrd="0" destOrd="0" presId="urn:microsoft.com/office/officeart/2005/8/layout/bProcess2"/>
    <dgm:cxn modelId="{5204E499-F90A-4F05-948C-62C94196F279}" srcId="{0F9ABB02-FF0B-40DB-A75E-2B3C800335A8}" destId="{FF027A8D-0156-43CA-BF7D-C8626F063141}" srcOrd="1" destOrd="0" parTransId="{A4913B68-E3EA-4890-8356-2CCE1705FAF3}" sibTransId="{30FB42A3-7464-4775-A1B7-EC41130F9A00}"/>
    <dgm:cxn modelId="{7426D2AA-C5B8-459B-A329-042F2A7433F8}" srcId="{0F9ABB02-FF0B-40DB-A75E-2B3C800335A8}" destId="{E7EB9D25-153E-4AB7-89C7-53D060EDD854}" srcOrd="3" destOrd="0" parTransId="{4E897508-22D7-4207-AC3D-6D2A2DA45A13}" sibTransId="{A5600504-0C07-43E0-9D0E-6E2BF94EC0F4}"/>
    <dgm:cxn modelId="{F6A493AB-7350-4ACD-BB27-D51F968778B2}" type="presOf" srcId="{1027F6D4-152A-450D-86F8-9852606C597F}" destId="{1F762131-7334-412D-AA22-2FE262ADD094}" srcOrd="0" destOrd="0" presId="urn:microsoft.com/office/officeart/2005/8/layout/bProcess2"/>
    <dgm:cxn modelId="{4B140AAC-FC15-42AB-AE08-116FC2B2B653}" srcId="{0F9ABB02-FF0B-40DB-A75E-2B3C800335A8}" destId="{F824C58C-D313-44D7-87DF-C2D7BD88FB46}" srcOrd="2" destOrd="0" parTransId="{A499EF84-FDDE-404A-9D41-15A8A1D105CF}" sibTransId="{275E24DA-72F1-4C01-8213-1837652D1BF8}"/>
    <dgm:cxn modelId="{8685D9B4-AB00-41FC-B9F8-FF6134E4B846}" srcId="{0F9ABB02-FF0B-40DB-A75E-2B3C800335A8}" destId="{778490D9-48C5-420F-BE61-574AB84A6191}" srcOrd="0" destOrd="0" parTransId="{A47EEE07-E7DA-4416-8D91-AFBF5C4FE23B}" sibTransId="{1027F6D4-152A-450D-86F8-9852606C597F}"/>
    <dgm:cxn modelId="{EC0366D0-6874-4480-AC8A-0658CFDAC980}" type="presOf" srcId="{30FB42A3-7464-4775-A1B7-EC41130F9A00}" destId="{0EBCE67A-2234-4811-8F4C-25D9BE890582}" srcOrd="0" destOrd="0" presId="urn:microsoft.com/office/officeart/2005/8/layout/bProcess2"/>
    <dgm:cxn modelId="{87FD84D3-94EB-4F28-9548-6719BA548213}" type="presOf" srcId="{F824C58C-D313-44D7-87DF-C2D7BD88FB46}" destId="{7D17A7CD-C319-4D4F-8FB1-C33ACEB9D3D7}" srcOrd="0" destOrd="0" presId="urn:microsoft.com/office/officeart/2005/8/layout/bProcess2"/>
    <dgm:cxn modelId="{7A3D74E9-6BF6-41F2-B1A1-8C45059FD62B}" type="presParOf" srcId="{68F4BBD5-014B-4BD2-AED3-C5ADB7A208C5}" destId="{1C41B8A6-C39D-443B-812B-E82F8D4A5165}" srcOrd="0" destOrd="0" presId="urn:microsoft.com/office/officeart/2005/8/layout/bProcess2"/>
    <dgm:cxn modelId="{5BC47C13-FC1A-4C27-8385-7D017CD917DF}" type="presParOf" srcId="{68F4BBD5-014B-4BD2-AED3-C5ADB7A208C5}" destId="{1F762131-7334-412D-AA22-2FE262ADD094}" srcOrd="1" destOrd="0" presId="urn:microsoft.com/office/officeart/2005/8/layout/bProcess2"/>
    <dgm:cxn modelId="{BD36C69F-2594-488F-A1A1-06C0657A6E8F}" type="presParOf" srcId="{68F4BBD5-014B-4BD2-AED3-C5ADB7A208C5}" destId="{0949BD46-544A-4436-AF11-F169B5515DB7}" srcOrd="2" destOrd="0" presId="urn:microsoft.com/office/officeart/2005/8/layout/bProcess2"/>
    <dgm:cxn modelId="{215D6025-EF3B-4F3D-A42E-4B55B5B5425C}" type="presParOf" srcId="{0949BD46-544A-4436-AF11-F169B5515DB7}" destId="{6CBAFCB5-6DE1-4AF7-A681-F151905C9CF3}" srcOrd="0" destOrd="0" presId="urn:microsoft.com/office/officeart/2005/8/layout/bProcess2"/>
    <dgm:cxn modelId="{880949F8-5321-43DD-9DB1-9E384BF66CD0}" type="presParOf" srcId="{0949BD46-544A-4436-AF11-F169B5515DB7}" destId="{0353AECB-0C5E-4399-92BD-D9CF94A2C3F3}" srcOrd="1" destOrd="0" presId="urn:microsoft.com/office/officeart/2005/8/layout/bProcess2"/>
    <dgm:cxn modelId="{3C2553C5-4D9E-44F3-BFE4-4A84A29F0815}" type="presParOf" srcId="{68F4BBD5-014B-4BD2-AED3-C5ADB7A208C5}" destId="{0EBCE67A-2234-4811-8F4C-25D9BE890582}" srcOrd="3" destOrd="0" presId="urn:microsoft.com/office/officeart/2005/8/layout/bProcess2"/>
    <dgm:cxn modelId="{2FD462F8-1117-421C-9664-BD7B50A79387}" type="presParOf" srcId="{68F4BBD5-014B-4BD2-AED3-C5ADB7A208C5}" destId="{E140092D-1219-4128-B96E-14F5A5C9AB00}" srcOrd="4" destOrd="0" presId="urn:microsoft.com/office/officeart/2005/8/layout/bProcess2"/>
    <dgm:cxn modelId="{93D54DF4-A7BE-48B2-A0D0-7B36438A4686}" type="presParOf" srcId="{E140092D-1219-4128-B96E-14F5A5C9AB00}" destId="{864B10DB-33AF-4334-AE60-E0365AAEDF3B}" srcOrd="0" destOrd="0" presId="urn:microsoft.com/office/officeart/2005/8/layout/bProcess2"/>
    <dgm:cxn modelId="{4486DFA4-5181-4FD8-AECC-C6F17CC68052}" type="presParOf" srcId="{E140092D-1219-4128-B96E-14F5A5C9AB00}" destId="{7D17A7CD-C319-4D4F-8FB1-C33ACEB9D3D7}" srcOrd="1" destOrd="0" presId="urn:microsoft.com/office/officeart/2005/8/layout/bProcess2"/>
    <dgm:cxn modelId="{C877CEA1-B43F-4786-A80A-6DCA99909304}" type="presParOf" srcId="{68F4BBD5-014B-4BD2-AED3-C5ADB7A208C5}" destId="{41D4C96B-2CEA-4E41-B49A-2906627DEB8C}" srcOrd="5" destOrd="0" presId="urn:microsoft.com/office/officeart/2005/8/layout/bProcess2"/>
    <dgm:cxn modelId="{5D777182-5976-4FB8-8D3B-FDE092E97E77}" type="presParOf" srcId="{68F4BBD5-014B-4BD2-AED3-C5ADB7A208C5}" destId="{E250DBE0-E8DC-4884-AB97-AD778C2AADA5}" srcOrd="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AD1F94-6966-4441-B56A-01BC82C33DB2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ABCEDB1A-16EE-4950-B406-07153738D7C5}">
      <dgm:prSet/>
      <dgm:spPr/>
      <dgm:t>
        <a:bodyPr/>
        <a:lstStyle/>
        <a:p>
          <a:r>
            <a:rPr lang="es-MX"/>
            <a:t>Arhivo de registros del MPU6050 </a:t>
          </a:r>
          <a:endParaRPr lang="en-US"/>
        </a:p>
      </dgm:t>
    </dgm:pt>
    <dgm:pt modelId="{B3104051-7E8F-4E73-9578-8CE51D80C669}" type="parTrans" cxnId="{A0802D19-D082-498C-9561-EF69718D176A}">
      <dgm:prSet/>
      <dgm:spPr/>
      <dgm:t>
        <a:bodyPr/>
        <a:lstStyle/>
        <a:p>
          <a:endParaRPr lang="en-US"/>
        </a:p>
      </dgm:t>
    </dgm:pt>
    <dgm:pt modelId="{C3465354-CB21-4551-BF57-E4A01386722A}" type="sibTrans" cxnId="{A0802D19-D082-498C-9561-EF69718D176A}">
      <dgm:prSet/>
      <dgm:spPr/>
      <dgm:t>
        <a:bodyPr/>
        <a:lstStyle/>
        <a:p>
          <a:endParaRPr lang="en-US"/>
        </a:p>
      </dgm:t>
    </dgm:pt>
    <dgm:pt modelId="{D56F9B9F-2CDE-4BBE-AA63-56A8FBE8B4A5}">
      <dgm:prSet/>
      <dgm:spPr/>
      <dgm:t>
        <a:bodyPr/>
        <a:lstStyle/>
        <a:p>
          <a:r>
            <a:rPr lang="es-MX" dirty="0"/>
            <a:t>Archivo de funciones del MPU6050</a:t>
          </a:r>
          <a:endParaRPr lang="en-US" dirty="0"/>
        </a:p>
      </dgm:t>
    </dgm:pt>
    <dgm:pt modelId="{4BC146D9-9CCD-40D4-9250-A7A36F5DA1AD}" type="parTrans" cxnId="{FF729888-C3D4-4B74-8A02-F6CE556D0F95}">
      <dgm:prSet/>
      <dgm:spPr/>
      <dgm:t>
        <a:bodyPr/>
        <a:lstStyle/>
        <a:p>
          <a:endParaRPr lang="en-US"/>
        </a:p>
      </dgm:t>
    </dgm:pt>
    <dgm:pt modelId="{300B44E1-3239-4C56-926D-56484F492271}" type="sibTrans" cxnId="{FF729888-C3D4-4B74-8A02-F6CE556D0F95}">
      <dgm:prSet/>
      <dgm:spPr/>
      <dgm:t>
        <a:bodyPr/>
        <a:lstStyle/>
        <a:p>
          <a:endParaRPr lang="en-US"/>
        </a:p>
      </dgm:t>
    </dgm:pt>
    <dgm:pt modelId="{9DC8F79D-AE77-41E1-AC2C-7264A8A9DE86}">
      <dgm:prSet/>
      <dgm:spPr/>
      <dgm:t>
        <a:bodyPr/>
        <a:lstStyle/>
        <a:p>
          <a:r>
            <a:rPr lang="es-MX"/>
            <a:t>Archivo principal </a:t>
          </a:r>
          <a:endParaRPr lang="en-US"/>
        </a:p>
      </dgm:t>
    </dgm:pt>
    <dgm:pt modelId="{01435700-9C07-4682-9B75-3EA499ABE350}" type="parTrans" cxnId="{8DA3CB77-B04E-4D16-9F1D-26D3D8A80A0D}">
      <dgm:prSet/>
      <dgm:spPr/>
      <dgm:t>
        <a:bodyPr/>
        <a:lstStyle/>
        <a:p>
          <a:endParaRPr lang="en-US"/>
        </a:p>
      </dgm:t>
    </dgm:pt>
    <dgm:pt modelId="{048CDBEB-E670-480C-A782-A7757BDC3AD4}" type="sibTrans" cxnId="{8DA3CB77-B04E-4D16-9F1D-26D3D8A80A0D}">
      <dgm:prSet/>
      <dgm:spPr/>
      <dgm:t>
        <a:bodyPr/>
        <a:lstStyle/>
        <a:p>
          <a:endParaRPr lang="en-US"/>
        </a:p>
      </dgm:t>
    </dgm:pt>
    <dgm:pt modelId="{719B6C11-DA86-40BE-B793-05D6DF56F6EE}" type="pres">
      <dgm:prSet presAssocID="{75AD1F94-6966-4441-B56A-01BC82C33DB2}" presName="linear" presStyleCnt="0">
        <dgm:presLayoutVars>
          <dgm:animLvl val="lvl"/>
          <dgm:resizeHandles val="exact"/>
        </dgm:presLayoutVars>
      </dgm:prSet>
      <dgm:spPr/>
    </dgm:pt>
    <dgm:pt modelId="{4955EC99-118F-454D-8DB2-123FEB731377}" type="pres">
      <dgm:prSet presAssocID="{ABCEDB1A-16EE-4950-B406-07153738D7C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84F48E8-E180-47B3-B82E-82CEDDCF4691}" type="pres">
      <dgm:prSet presAssocID="{C3465354-CB21-4551-BF57-E4A01386722A}" presName="spacer" presStyleCnt="0"/>
      <dgm:spPr/>
    </dgm:pt>
    <dgm:pt modelId="{EB572349-44EB-4170-8CE3-5F92C6EC6961}" type="pres">
      <dgm:prSet presAssocID="{D56F9B9F-2CDE-4BBE-AA63-56A8FBE8B4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AFB483-8F86-40B3-B7D3-8254F0244000}" type="pres">
      <dgm:prSet presAssocID="{300B44E1-3239-4C56-926D-56484F492271}" presName="spacer" presStyleCnt="0"/>
      <dgm:spPr/>
    </dgm:pt>
    <dgm:pt modelId="{8B03C032-8C7A-45FC-99B8-5F029269BE38}" type="pres">
      <dgm:prSet presAssocID="{9DC8F79D-AE77-41E1-AC2C-7264A8A9DE8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0802D19-D082-498C-9561-EF69718D176A}" srcId="{75AD1F94-6966-4441-B56A-01BC82C33DB2}" destId="{ABCEDB1A-16EE-4950-B406-07153738D7C5}" srcOrd="0" destOrd="0" parTransId="{B3104051-7E8F-4E73-9578-8CE51D80C669}" sibTransId="{C3465354-CB21-4551-BF57-E4A01386722A}"/>
    <dgm:cxn modelId="{8DA3CB77-B04E-4D16-9F1D-26D3D8A80A0D}" srcId="{75AD1F94-6966-4441-B56A-01BC82C33DB2}" destId="{9DC8F79D-AE77-41E1-AC2C-7264A8A9DE86}" srcOrd="2" destOrd="0" parTransId="{01435700-9C07-4682-9B75-3EA499ABE350}" sibTransId="{048CDBEB-E670-480C-A782-A7757BDC3AD4}"/>
    <dgm:cxn modelId="{05A15887-71AB-40B7-B658-6E663C902BF9}" type="presOf" srcId="{ABCEDB1A-16EE-4950-B406-07153738D7C5}" destId="{4955EC99-118F-454D-8DB2-123FEB731377}" srcOrd="0" destOrd="0" presId="urn:microsoft.com/office/officeart/2005/8/layout/vList2"/>
    <dgm:cxn modelId="{FF729888-C3D4-4B74-8A02-F6CE556D0F95}" srcId="{75AD1F94-6966-4441-B56A-01BC82C33DB2}" destId="{D56F9B9F-2CDE-4BBE-AA63-56A8FBE8B4A5}" srcOrd="1" destOrd="0" parTransId="{4BC146D9-9CCD-40D4-9250-A7A36F5DA1AD}" sibTransId="{300B44E1-3239-4C56-926D-56484F492271}"/>
    <dgm:cxn modelId="{5B42CA91-CDBC-472F-B880-6348480AD853}" type="presOf" srcId="{9DC8F79D-AE77-41E1-AC2C-7264A8A9DE86}" destId="{8B03C032-8C7A-45FC-99B8-5F029269BE38}" srcOrd="0" destOrd="0" presId="urn:microsoft.com/office/officeart/2005/8/layout/vList2"/>
    <dgm:cxn modelId="{A59B6DC1-EB13-49AD-8868-1FA1734245DA}" type="presOf" srcId="{D56F9B9F-2CDE-4BBE-AA63-56A8FBE8B4A5}" destId="{EB572349-44EB-4170-8CE3-5F92C6EC6961}" srcOrd="0" destOrd="0" presId="urn:microsoft.com/office/officeart/2005/8/layout/vList2"/>
    <dgm:cxn modelId="{162EB5FB-D9D7-464D-9DB7-B3411CC20C9A}" type="presOf" srcId="{75AD1F94-6966-4441-B56A-01BC82C33DB2}" destId="{719B6C11-DA86-40BE-B793-05D6DF56F6EE}" srcOrd="0" destOrd="0" presId="urn:microsoft.com/office/officeart/2005/8/layout/vList2"/>
    <dgm:cxn modelId="{26EA3C17-FB15-4CA7-A54A-C0E4AFD3961A}" type="presParOf" srcId="{719B6C11-DA86-40BE-B793-05D6DF56F6EE}" destId="{4955EC99-118F-454D-8DB2-123FEB731377}" srcOrd="0" destOrd="0" presId="urn:microsoft.com/office/officeart/2005/8/layout/vList2"/>
    <dgm:cxn modelId="{E758AE86-C86E-44C5-A065-D84BC12F6DDA}" type="presParOf" srcId="{719B6C11-DA86-40BE-B793-05D6DF56F6EE}" destId="{D84F48E8-E180-47B3-B82E-82CEDDCF4691}" srcOrd="1" destOrd="0" presId="urn:microsoft.com/office/officeart/2005/8/layout/vList2"/>
    <dgm:cxn modelId="{3AD35159-D02A-41AA-9BEE-C9D3ACE63B72}" type="presParOf" srcId="{719B6C11-DA86-40BE-B793-05D6DF56F6EE}" destId="{EB572349-44EB-4170-8CE3-5F92C6EC6961}" srcOrd="2" destOrd="0" presId="urn:microsoft.com/office/officeart/2005/8/layout/vList2"/>
    <dgm:cxn modelId="{8C82E64E-60B2-423F-8735-B5B6224865C2}" type="presParOf" srcId="{719B6C11-DA86-40BE-B793-05D6DF56F6EE}" destId="{57AFB483-8F86-40B3-B7D3-8254F0244000}" srcOrd="3" destOrd="0" presId="urn:microsoft.com/office/officeart/2005/8/layout/vList2"/>
    <dgm:cxn modelId="{B095BDDE-E806-40C1-9C9D-D949094F73B5}" type="presParOf" srcId="{719B6C11-DA86-40BE-B793-05D6DF56F6EE}" destId="{8B03C032-8C7A-45FC-99B8-5F029269BE3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509040-1E23-40FC-BDD3-A126FE5E76BE}" type="doc">
      <dgm:prSet loTypeId="urn:microsoft.com/office/officeart/2018/2/layout/IconVerticalSolidList#18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EE675F4-44B8-4BE0-808A-9F395AF30B09}">
      <dgm:prSet/>
      <dgm:spPr/>
      <dgm:t>
        <a:bodyPr/>
        <a:lstStyle/>
        <a:p>
          <a:r>
            <a:rPr lang="es-MX"/>
            <a:t>Se ha logrado aplicar los conocimientos adquiridos en la materia de microcontroladores.</a:t>
          </a:r>
          <a:endParaRPr lang="en-US"/>
        </a:p>
      </dgm:t>
    </dgm:pt>
    <dgm:pt modelId="{15B18E67-8F72-49BF-A57C-6AB54162CB20}" type="parTrans" cxnId="{B0619F74-6291-4A99-888E-D1872564DBFA}">
      <dgm:prSet/>
      <dgm:spPr/>
      <dgm:t>
        <a:bodyPr/>
        <a:lstStyle/>
        <a:p>
          <a:endParaRPr lang="en-US"/>
        </a:p>
      </dgm:t>
    </dgm:pt>
    <dgm:pt modelId="{18A991EC-B6B9-42CF-ABC0-4CD83B0D75B3}" type="sibTrans" cxnId="{B0619F74-6291-4A99-888E-D1872564DBFA}">
      <dgm:prSet/>
      <dgm:spPr/>
      <dgm:t>
        <a:bodyPr/>
        <a:lstStyle/>
        <a:p>
          <a:endParaRPr lang="en-US"/>
        </a:p>
      </dgm:t>
    </dgm:pt>
    <dgm:pt modelId="{A7644F11-ACA8-4D8B-BA35-B4E9966D4B37}">
      <dgm:prSet/>
      <dgm:spPr/>
      <dgm:t>
        <a:bodyPr/>
        <a:lstStyle/>
        <a:p>
          <a:r>
            <a:rPr lang="es-MX"/>
            <a:t>Se construyó un guante de realidad virtual que se usará en el desarrollo de realidad digital y que es capaz de comunicarse con dispositivos móviles, así como cualquier otro dispositivo que cuente con bluetooth. </a:t>
          </a:r>
          <a:endParaRPr lang="en-US"/>
        </a:p>
      </dgm:t>
    </dgm:pt>
    <dgm:pt modelId="{1B9EDCCE-AA6C-4D86-8F08-07B439602524}" type="parTrans" cxnId="{6D0094B4-4420-45E0-A0A9-F9DA3E99AC1F}">
      <dgm:prSet/>
      <dgm:spPr/>
      <dgm:t>
        <a:bodyPr/>
        <a:lstStyle/>
        <a:p>
          <a:endParaRPr lang="en-US"/>
        </a:p>
      </dgm:t>
    </dgm:pt>
    <dgm:pt modelId="{B6D91248-6622-4AFC-B767-3278F8A3A649}" type="sibTrans" cxnId="{6D0094B4-4420-45E0-A0A9-F9DA3E99AC1F}">
      <dgm:prSet/>
      <dgm:spPr/>
      <dgm:t>
        <a:bodyPr/>
        <a:lstStyle/>
        <a:p>
          <a:endParaRPr lang="en-US"/>
        </a:p>
      </dgm:t>
    </dgm:pt>
    <dgm:pt modelId="{EDA9920E-19F8-4AF3-B858-7E6183962A4F}">
      <dgm:prSet/>
      <dgm:spPr/>
      <dgm:t>
        <a:bodyPr/>
        <a:lstStyle/>
        <a:p>
          <a:r>
            <a:rPr lang="es-MX"/>
            <a:t>Se podrá usar en conjunto con el casco de realidad virtual que se pretende desarrollar en proyectos venideros.</a:t>
          </a:r>
          <a:endParaRPr lang="en-US"/>
        </a:p>
      </dgm:t>
    </dgm:pt>
    <dgm:pt modelId="{0ABA8C08-9E2F-4EAD-8903-2D237C96D80A}" type="parTrans" cxnId="{A186EB5C-AC4D-4E47-A1EA-57B6DD586E84}">
      <dgm:prSet/>
      <dgm:spPr/>
      <dgm:t>
        <a:bodyPr/>
        <a:lstStyle/>
        <a:p>
          <a:endParaRPr lang="en-US"/>
        </a:p>
      </dgm:t>
    </dgm:pt>
    <dgm:pt modelId="{3890A2CC-82DA-44E7-B368-CA1558B841FA}" type="sibTrans" cxnId="{A186EB5C-AC4D-4E47-A1EA-57B6DD586E84}">
      <dgm:prSet/>
      <dgm:spPr/>
      <dgm:t>
        <a:bodyPr/>
        <a:lstStyle/>
        <a:p>
          <a:endParaRPr lang="en-US"/>
        </a:p>
      </dgm:t>
    </dgm:pt>
    <dgm:pt modelId="{921642F1-335A-43CF-9573-302C1B09649B}">
      <dgm:prSet/>
      <dgm:spPr/>
      <dgm:t>
        <a:bodyPr/>
        <a:lstStyle/>
        <a:p>
          <a:r>
            <a:rPr lang="es-MX"/>
            <a:t>Se espera que la construcción del guante de realidad virtual desarrollado en este proyecto, en conjunto con la adaptación del casco puedan ser reproducidos y empleados por universidades y personas que se sientan atraídas por el desarrollo de realidad digital.</a:t>
          </a:r>
          <a:endParaRPr lang="en-US"/>
        </a:p>
      </dgm:t>
    </dgm:pt>
    <dgm:pt modelId="{AF981DCE-FF60-4974-B8EF-DE69328ABBF3}" type="parTrans" cxnId="{74B46294-BD91-4D76-9D40-7193566BDAF6}">
      <dgm:prSet/>
      <dgm:spPr/>
      <dgm:t>
        <a:bodyPr/>
        <a:lstStyle/>
        <a:p>
          <a:endParaRPr lang="en-US"/>
        </a:p>
      </dgm:t>
    </dgm:pt>
    <dgm:pt modelId="{A8AC47A5-FF4C-40B2-BA65-F3ECE5E6B011}" type="sibTrans" cxnId="{74B46294-BD91-4D76-9D40-7193566BDAF6}">
      <dgm:prSet/>
      <dgm:spPr/>
      <dgm:t>
        <a:bodyPr/>
        <a:lstStyle/>
        <a:p>
          <a:endParaRPr lang="en-US"/>
        </a:p>
      </dgm:t>
    </dgm:pt>
    <dgm:pt modelId="{0F4037EA-5196-4310-8065-B0BA44B8BABB}" type="pres">
      <dgm:prSet presAssocID="{FD509040-1E23-40FC-BDD3-A126FE5E76BE}" presName="root" presStyleCnt="0">
        <dgm:presLayoutVars>
          <dgm:dir/>
          <dgm:resizeHandles val="exact"/>
        </dgm:presLayoutVars>
      </dgm:prSet>
      <dgm:spPr/>
    </dgm:pt>
    <dgm:pt modelId="{DD45E876-EED3-49A5-A6B0-B6E0C04F7614}" type="pres">
      <dgm:prSet presAssocID="{6EE675F4-44B8-4BE0-808A-9F395AF30B09}" presName="compNode" presStyleCnt="0"/>
      <dgm:spPr/>
    </dgm:pt>
    <dgm:pt modelId="{9F495B33-11F6-4C65-A5AD-C0FCEBF9DA10}" type="pres">
      <dgm:prSet presAssocID="{6EE675F4-44B8-4BE0-808A-9F395AF30B09}" presName="bgRect" presStyleLbl="bgShp" presStyleIdx="0" presStyleCnt="4"/>
      <dgm:spPr/>
    </dgm:pt>
    <dgm:pt modelId="{E757B069-3847-4D10-BE98-95C35E7999F6}" type="pres">
      <dgm:prSet presAssocID="{6EE675F4-44B8-4BE0-808A-9F395AF30B09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556961B-28A9-4D8B-843B-B881372A71DA}" type="pres">
      <dgm:prSet presAssocID="{6EE675F4-44B8-4BE0-808A-9F395AF30B09}" presName="spaceRect" presStyleCnt="0"/>
      <dgm:spPr/>
    </dgm:pt>
    <dgm:pt modelId="{B49685C8-B482-45A7-87E5-DD2A46D031D8}" type="pres">
      <dgm:prSet presAssocID="{6EE675F4-44B8-4BE0-808A-9F395AF30B09}" presName="parTx" presStyleLbl="revTx" presStyleIdx="0" presStyleCnt="4">
        <dgm:presLayoutVars>
          <dgm:chMax val="0"/>
          <dgm:chPref val="0"/>
        </dgm:presLayoutVars>
      </dgm:prSet>
      <dgm:spPr/>
    </dgm:pt>
    <dgm:pt modelId="{BF933301-F1D5-4D55-AE9D-478359675A41}" type="pres">
      <dgm:prSet presAssocID="{18A991EC-B6B9-42CF-ABC0-4CD83B0D75B3}" presName="sibTrans" presStyleCnt="0"/>
      <dgm:spPr/>
    </dgm:pt>
    <dgm:pt modelId="{49AB08BD-4DF8-4067-98F7-25297EAE68EF}" type="pres">
      <dgm:prSet presAssocID="{A7644F11-ACA8-4D8B-BA35-B4E9966D4B37}" presName="compNode" presStyleCnt="0"/>
      <dgm:spPr/>
    </dgm:pt>
    <dgm:pt modelId="{4DB05ECD-53D2-4A17-9BE5-3DABBF840F67}" type="pres">
      <dgm:prSet presAssocID="{A7644F11-ACA8-4D8B-BA35-B4E9966D4B37}" presName="bgRect" presStyleLbl="bgShp" presStyleIdx="1" presStyleCnt="4"/>
      <dgm:spPr/>
    </dgm:pt>
    <dgm:pt modelId="{FA1FD8AA-98F0-4FD7-B990-85E91B879CB0}" type="pres">
      <dgm:prSet presAssocID="{A7644F11-ACA8-4D8B-BA35-B4E9966D4B37}" presName="iconRect" presStyleLbl="node1" presStyleIdx="1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02CE5B9-FB65-4A11-8B8A-DF256375AF16}" type="pres">
      <dgm:prSet presAssocID="{A7644F11-ACA8-4D8B-BA35-B4E9966D4B37}" presName="spaceRect" presStyleCnt="0"/>
      <dgm:spPr/>
    </dgm:pt>
    <dgm:pt modelId="{A783CEB9-9281-46B3-97DD-389E4798A5A7}" type="pres">
      <dgm:prSet presAssocID="{A7644F11-ACA8-4D8B-BA35-B4E9966D4B37}" presName="parTx" presStyleLbl="revTx" presStyleIdx="1" presStyleCnt="4">
        <dgm:presLayoutVars>
          <dgm:chMax val="0"/>
          <dgm:chPref val="0"/>
        </dgm:presLayoutVars>
      </dgm:prSet>
      <dgm:spPr/>
    </dgm:pt>
    <dgm:pt modelId="{F20C5082-A0B6-44F9-96CE-5B7ECFE7168F}" type="pres">
      <dgm:prSet presAssocID="{B6D91248-6622-4AFC-B767-3278F8A3A649}" presName="sibTrans" presStyleCnt="0"/>
      <dgm:spPr/>
    </dgm:pt>
    <dgm:pt modelId="{7939F2BE-44F3-4BBA-8397-D1BBFCC29967}" type="pres">
      <dgm:prSet presAssocID="{EDA9920E-19F8-4AF3-B858-7E6183962A4F}" presName="compNode" presStyleCnt="0"/>
      <dgm:spPr/>
    </dgm:pt>
    <dgm:pt modelId="{76B5E55C-7878-450D-B103-8254597C6E52}" type="pres">
      <dgm:prSet presAssocID="{EDA9920E-19F8-4AF3-B858-7E6183962A4F}" presName="bgRect" presStyleLbl="bgShp" presStyleIdx="2" presStyleCnt="4"/>
      <dgm:spPr/>
    </dgm:pt>
    <dgm:pt modelId="{C7EC4E8E-2007-4016-B82F-A62003DFB8A3}" type="pres">
      <dgm:prSet presAssocID="{EDA9920E-19F8-4AF3-B858-7E6183962A4F}" presName="iconRect" presStyleLbl="node1" presStyleIdx="2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08803F86-3FA2-4C9B-85F3-DB87E029EDD2}" type="pres">
      <dgm:prSet presAssocID="{EDA9920E-19F8-4AF3-B858-7E6183962A4F}" presName="spaceRect" presStyleCnt="0"/>
      <dgm:spPr/>
    </dgm:pt>
    <dgm:pt modelId="{E10820F5-00DD-434B-AC95-627FB65A6854}" type="pres">
      <dgm:prSet presAssocID="{EDA9920E-19F8-4AF3-B858-7E6183962A4F}" presName="parTx" presStyleLbl="revTx" presStyleIdx="2" presStyleCnt="4">
        <dgm:presLayoutVars>
          <dgm:chMax val="0"/>
          <dgm:chPref val="0"/>
        </dgm:presLayoutVars>
      </dgm:prSet>
      <dgm:spPr/>
    </dgm:pt>
    <dgm:pt modelId="{D05B3721-B9AB-47FA-A3FA-4B3443774F6A}" type="pres">
      <dgm:prSet presAssocID="{3890A2CC-82DA-44E7-B368-CA1558B841FA}" presName="sibTrans" presStyleCnt="0"/>
      <dgm:spPr/>
    </dgm:pt>
    <dgm:pt modelId="{E1974B33-C63E-4C0C-AB5D-C632DD7A7C1F}" type="pres">
      <dgm:prSet presAssocID="{921642F1-335A-43CF-9573-302C1B09649B}" presName="compNode" presStyleCnt="0"/>
      <dgm:spPr/>
    </dgm:pt>
    <dgm:pt modelId="{36B5853D-5F77-4E4E-BEA8-9E3812FD75DE}" type="pres">
      <dgm:prSet presAssocID="{921642F1-335A-43CF-9573-302C1B09649B}" presName="bgRect" presStyleLbl="bgShp" presStyleIdx="3" presStyleCnt="4"/>
      <dgm:spPr/>
    </dgm:pt>
    <dgm:pt modelId="{DC03B5AA-D475-4479-8519-E5B4861D6EB1}" type="pres">
      <dgm:prSet presAssocID="{921642F1-335A-43CF-9573-302C1B09649B}" presName="iconRect" presStyleLbl="node1" presStyleIdx="3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204CBBB-B480-47CF-933E-53DC171D6113}" type="pres">
      <dgm:prSet presAssocID="{921642F1-335A-43CF-9573-302C1B09649B}" presName="spaceRect" presStyleCnt="0"/>
      <dgm:spPr/>
    </dgm:pt>
    <dgm:pt modelId="{BBDC0A6C-0A58-4A7B-887B-FB4C86F0BC7D}" type="pres">
      <dgm:prSet presAssocID="{921642F1-335A-43CF-9573-302C1B09649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33AAF28-3ED0-49FE-9931-DBF5BA80A7DD}" type="presOf" srcId="{A7644F11-ACA8-4D8B-BA35-B4E9966D4B37}" destId="{A783CEB9-9281-46B3-97DD-389E4798A5A7}" srcOrd="0" destOrd="0" presId="urn:microsoft.com/office/officeart/2018/2/layout/IconVerticalSolidList#18"/>
    <dgm:cxn modelId="{A186EB5C-AC4D-4E47-A1EA-57B6DD586E84}" srcId="{FD509040-1E23-40FC-BDD3-A126FE5E76BE}" destId="{EDA9920E-19F8-4AF3-B858-7E6183962A4F}" srcOrd="2" destOrd="0" parTransId="{0ABA8C08-9E2F-4EAD-8903-2D237C96D80A}" sibTransId="{3890A2CC-82DA-44E7-B368-CA1558B841FA}"/>
    <dgm:cxn modelId="{90FE4446-6134-4EE0-A8B0-EF434BA15597}" type="presOf" srcId="{6EE675F4-44B8-4BE0-808A-9F395AF30B09}" destId="{B49685C8-B482-45A7-87E5-DD2A46D031D8}" srcOrd="0" destOrd="0" presId="urn:microsoft.com/office/officeart/2018/2/layout/IconVerticalSolidList#18"/>
    <dgm:cxn modelId="{B0619F74-6291-4A99-888E-D1872564DBFA}" srcId="{FD509040-1E23-40FC-BDD3-A126FE5E76BE}" destId="{6EE675F4-44B8-4BE0-808A-9F395AF30B09}" srcOrd="0" destOrd="0" parTransId="{15B18E67-8F72-49BF-A57C-6AB54162CB20}" sibTransId="{18A991EC-B6B9-42CF-ABC0-4CD83B0D75B3}"/>
    <dgm:cxn modelId="{6E84F982-6382-43D5-94BF-626A39ABC1E7}" type="presOf" srcId="{FD509040-1E23-40FC-BDD3-A126FE5E76BE}" destId="{0F4037EA-5196-4310-8065-B0BA44B8BABB}" srcOrd="0" destOrd="0" presId="urn:microsoft.com/office/officeart/2018/2/layout/IconVerticalSolidList#18"/>
    <dgm:cxn modelId="{74B46294-BD91-4D76-9D40-7193566BDAF6}" srcId="{FD509040-1E23-40FC-BDD3-A126FE5E76BE}" destId="{921642F1-335A-43CF-9573-302C1B09649B}" srcOrd="3" destOrd="0" parTransId="{AF981DCE-FF60-4974-B8EF-DE69328ABBF3}" sibTransId="{A8AC47A5-FF4C-40B2-BA65-F3ECE5E6B011}"/>
    <dgm:cxn modelId="{6290D99C-1BE0-47F7-B478-AFA718726229}" type="presOf" srcId="{EDA9920E-19F8-4AF3-B858-7E6183962A4F}" destId="{E10820F5-00DD-434B-AC95-627FB65A6854}" srcOrd="0" destOrd="0" presId="urn:microsoft.com/office/officeart/2018/2/layout/IconVerticalSolidList#18"/>
    <dgm:cxn modelId="{6D0094B4-4420-45E0-A0A9-F9DA3E99AC1F}" srcId="{FD509040-1E23-40FC-BDD3-A126FE5E76BE}" destId="{A7644F11-ACA8-4D8B-BA35-B4E9966D4B37}" srcOrd="1" destOrd="0" parTransId="{1B9EDCCE-AA6C-4D86-8F08-07B439602524}" sibTransId="{B6D91248-6622-4AFC-B767-3278F8A3A649}"/>
    <dgm:cxn modelId="{C197E4E1-F132-44E6-A903-1473C56F8529}" type="presOf" srcId="{921642F1-335A-43CF-9573-302C1B09649B}" destId="{BBDC0A6C-0A58-4A7B-887B-FB4C86F0BC7D}" srcOrd="0" destOrd="0" presId="urn:microsoft.com/office/officeart/2018/2/layout/IconVerticalSolidList#18"/>
    <dgm:cxn modelId="{5A1D1B7B-741E-4186-83E4-8E6518F57607}" type="presParOf" srcId="{0F4037EA-5196-4310-8065-B0BA44B8BABB}" destId="{DD45E876-EED3-49A5-A6B0-B6E0C04F7614}" srcOrd="0" destOrd="0" presId="urn:microsoft.com/office/officeart/2018/2/layout/IconVerticalSolidList#18"/>
    <dgm:cxn modelId="{A1423C25-6DC6-40B5-AB8F-1824BE9ABC0B}" type="presParOf" srcId="{DD45E876-EED3-49A5-A6B0-B6E0C04F7614}" destId="{9F495B33-11F6-4C65-A5AD-C0FCEBF9DA10}" srcOrd="0" destOrd="0" presId="urn:microsoft.com/office/officeart/2018/2/layout/IconVerticalSolidList#18"/>
    <dgm:cxn modelId="{836096FD-E2D6-4EF6-BF95-DB51167FAF54}" type="presParOf" srcId="{DD45E876-EED3-49A5-A6B0-B6E0C04F7614}" destId="{E757B069-3847-4D10-BE98-95C35E7999F6}" srcOrd="1" destOrd="0" presId="urn:microsoft.com/office/officeart/2018/2/layout/IconVerticalSolidList#18"/>
    <dgm:cxn modelId="{6B0AC9E3-C2D6-42FB-AD74-EDEB3F97784A}" type="presParOf" srcId="{DD45E876-EED3-49A5-A6B0-B6E0C04F7614}" destId="{7556961B-28A9-4D8B-843B-B881372A71DA}" srcOrd="2" destOrd="0" presId="urn:microsoft.com/office/officeart/2018/2/layout/IconVerticalSolidList#18"/>
    <dgm:cxn modelId="{1487A685-20CA-4658-95C4-B1BB6DFC6896}" type="presParOf" srcId="{DD45E876-EED3-49A5-A6B0-B6E0C04F7614}" destId="{B49685C8-B482-45A7-87E5-DD2A46D031D8}" srcOrd="3" destOrd="0" presId="urn:microsoft.com/office/officeart/2018/2/layout/IconVerticalSolidList#18"/>
    <dgm:cxn modelId="{DBFFB2E4-243F-4C6A-84D1-A43678CDDB63}" type="presParOf" srcId="{0F4037EA-5196-4310-8065-B0BA44B8BABB}" destId="{BF933301-F1D5-4D55-AE9D-478359675A41}" srcOrd="1" destOrd="0" presId="urn:microsoft.com/office/officeart/2018/2/layout/IconVerticalSolidList#18"/>
    <dgm:cxn modelId="{E284B7CC-F330-432D-992B-0CF42A55FC2F}" type="presParOf" srcId="{0F4037EA-5196-4310-8065-B0BA44B8BABB}" destId="{49AB08BD-4DF8-4067-98F7-25297EAE68EF}" srcOrd="2" destOrd="0" presId="urn:microsoft.com/office/officeart/2018/2/layout/IconVerticalSolidList#18"/>
    <dgm:cxn modelId="{46F2A7F8-C64C-417C-B148-BF4731919034}" type="presParOf" srcId="{49AB08BD-4DF8-4067-98F7-25297EAE68EF}" destId="{4DB05ECD-53D2-4A17-9BE5-3DABBF840F67}" srcOrd="0" destOrd="0" presId="urn:microsoft.com/office/officeart/2018/2/layout/IconVerticalSolidList#18"/>
    <dgm:cxn modelId="{7F4E07FE-D623-4150-AE83-FF96D94FBABD}" type="presParOf" srcId="{49AB08BD-4DF8-4067-98F7-25297EAE68EF}" destId="{FA1FD8AA-98F0-4FD7-B990-85E91B879CB0}" srcOrd="1" destOrd="0" presId="urn:microsoft.com/office/officeart/2018/2/layout/IconVerticalSolidList#18"/>
    <dgm:cxn modelId="{ABA10994-F3EE-4C4B-A295-F4DBC0563F77}" type="presParOf" srcId="{49AB08BD-4DF8-4067-98F7-25297EAE68EF}" destId="{F02CE5B9-FB65-4A11-8B8A-DF256375AF16}" srcOrd="2" destOrd="0" presId="urn:microsoft.com/office/officeart/2018/2/layout/IconVerticalSolidList#18"/>
    <dgm:cxn modelId="{9E96CE5B-76FD-4837-B21E-1FA38B9A9E1E}" type="presParOf" srcId="{49AB08BD-4DF8-4067-98F7-25297EAE68EF}" destId="{A783CEB9-9281-46B3-97DD-389E4798A5A7}" srcOrd="3" destOrd="0" presId="urn:microsoft.com/office/officeart/2018/2/layout/IconVerticalSolidList#18"/>
    <dgm:cxn modelId="{34FEF982-146F-49D6-A7FE-83F90DB111B8}" type="presParOf" srcId="{0F4037EA-5196-4310-8065-B0BA44B8BABB}" destId="{F20C5082-A0B6-44F9-96CE-5B7ECFE7168F}" srcOrd="3" destOrd="0" presId="urn:microsoft.com/office/officeart/2018/2/layout/IconVerticalSolidList#18"/>
    <dgm:cxn modelId="{70AF687C-A801-4E08-9CA2-175C70EF9425}" type="presParOf" srcId="{0F4037EA-5196-4310-8065-B0BA44B8BABB}" destId="{7939F2BE-44F3-4BBA-8397-D1BBFCC29967}" srcOrd="4" destOrd="0" presId="urn:microsoft.com/office/officeart/2018/2/layout/IconVerticalSolidList#18"/>
    <dgm:cxn modelId="{757F0580-B16B-4A66-BABF-EB0D0291775B}" type="presParOf" srcId="{7939F2BE-44F3-4BBA-8397-D1BBFCC29967}" destId="{76B5E55C-7878-450D-B103-8254597C6E52}" srcOrd="0" destOrd="0" presId="urn:microsoft.com/office/officeart/2018/2/layout/IconVerticalSolidList#18"/>
    <dgm:cxn modelId="{6BEAD487-7C36-43F8-8DE2-E0EE041F2841}" type="presParOf" srcId="{7939F2BE-44F3-4BBA-8397-D1BBFCC29967}" destId="{C7EC4E8E-2007-4016-B82F-A62003DFB8A3}" srcOrd="1" destOrd="0" presId="urn:microsoft.com/office/officeart/2018/2/layout/IconVerticalSolidList#18"/>
    <dgm:cxn modelId="{6CF3EF06-A69E-470B-872C-DB02D043BD47}" type="presParOf" srcId="{7939F2BE-44F3-4BBA-8397-D1BBFCC29967}" destId="{08803F86-3FA2-4C9B-85F3-DB87E029EDD2}" srcOrd="2" destOrd="0" presId="urn:microsoft.com/office/officeart/2018/2/layout/IconVerticalSolidList#18"/>
    <dgm:cxn modelId="{08172860-9D96-4C16-83E2-3BF898E1EC47}" type="presParOf" srcId="{7939F2BE-44F3-4BBA-8397-D1BBFCC29967}" destId="{E10820F5-00DD-434B-AC95-627FB65A6854}" srcOrd="3" destOrd="0" presId="urn:microsoft.com/office/officeart/2018/2/layout/IconVerticalSolidList#18"/>
    <dgm:cxn modelId="{BB698150-5DF8-43AB-AB5A-965198146C98}" type="presParOf" srcId="{0F4037EA-5196-4310-8065-B0BA44B8BABB}" destId="{D05B3721-B9AB-47FA-A3FA-4B3443774F6A}" srcOrd="5" destOrd="0" presId="urn:microsoft.com/office/officeart/2018/2/layout/IconVerticalSolidList#18"/>
    <dgm:cxn modelId="{56647E94-226A-4A11-B7DC-23C07FC20002}" type="presParOf" srcId="{0F4037EA-5196-4310-8065-B0BA44B8BABB}" destId="{E1974B33-C63E-4C0C-AB5D-C632DD7A7C1F}" srcOrd="6" destOrd="0" presId="urn:microsoft.com/office/officeart/2018/2/layout/IconVerticalSolidList#18"/>
    <dgm:cxn modelId="{2811FAD9-F4A1-4636-B992-0A121C66D6CF}" type="presParOf" srcId="{E1974B33-C63E-4C0C-AB5D-C632DD7A7C1F}" destId="{36B5853D-5F77-4E4E-BEA8-9E3812FD75DE}" srcOrd="0" destOrd="0" presId="urn:microsoft.com/office/officeart/2018/2/layout/IconVerticalSolidList#18"/>
    <dgm:cxn modelId="{BD20A780-2721-45D2-BBD0-7D3DCFC1104F}" type="presParOf" srcId="{E1974B33-C63E-4C0C-AB5D-C632DD7A7C1F}" destId="{DC03B5AA-D475-4479-8519-E5B4861D6EB1}" srcOrd="1" destOrd="0" presId="urn:microsoft.com/office/officeart/2018/2/layout/IconVerticalSolidList#18"/>
    <dgm:cxn modelId="{F6DA1E01-F8B9-41C4-AEA4-342480A76D2E}" type="presParOf" srcId="{E1974B33-C63E-4C0C-AB5D-C632DD7A7C1F}" destId="{C204CBBB-B480-47CF-933E-53DC171D6113}" srcOrd="2" destOrd="0" presId="urn:microsoft.com/office/officeart/2018/2/layout/IconVerticalSolidList#18"/>
    <dgm:cxn modelId="{1D5DD5B3-B29D-49B6-B134-66BB5F394350}" type="presParOf" srcId="{E1974B33-C63E-4C0C-AB5D-C632DD7A7C1F}" destId="{BBDC0A6C-0A58-4A7B-887B-FB4C86F0BC7D}" srcOrd="3" destOrd="0" presId="urn:microsoft.com/office/officeart/2018/2/layout/IconVerticalSolidList#1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1473"/>
          <a:ext cx="6791323" cy="401962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121593" y="91915"/>
          <a:ext cx="221079" cy="22107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464266" y="1473"/>
          <a:ext cx="6327056" cy="4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solidFill>
                <a:schemeClr val="bg1"/>
              </a:solidFill>
            </a:rPr>
            <a:t>PROBLEMA</a:t>
          </a:r>
          <a:endParaRPr lang="es-ES" sz="1600" kern="1200" noProof="0" dirty="0">
            <a:solidFill>
              <a:schemeClr val="bg1"/>
            </a:solidFill>
          </a:endParaRPr>
        </a:p>
      </dsp:txBody>
      <dsp:txXfrm>
        <a:off x="464266" y="1473"/>
        <a:ext cx="6327056" cy="401962"/>
      </dsp:txXfrm>
    </dsp:sp>
    <dsp:sp modelId="{C969BAC6-61C3-4790-AE67-B732BD1F3D62}">
      <dsp:nvSpPr>
        <dsp:cNvPr id="0" name=""/>
        <dsp:cNvSpPr/>
      </dsp:nvSpPr>
      <dsp:spPr>
        <a:xfrm>
          <a:off x="0" y="503926"/>
          <a:ext cx="6791323" cy="4019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126C1-0ECA-4B56-BF3E-315F219E155E}">
      <dsp:nvSpPr>
        <dsp:cNvPr id="0" name=""/>
        <dsp:cNvSpPr/>
      </dsp:nvSpPr>
      <dsp:spPr>
        <a:xfrm>
          <a:off x="121593" y="594368"/>
          <a:ext cx="221079" cy="221079"/>
        </a:xfrm>
        <a:prstGeom prst="rect">
          <a:avLst/>
        </a:prstGeom>
        <a:solidFill>
          <a:schemeClr val="accent5">
            <a:hueOff val="137798"/>
            <a:satOff val="-61"/>
            <a:lumOff val="642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28844-C1D7-497A-A948-A0C08A1D662A}">
      <dsp:nvSpPr>
        <dsp:cNvPr id="0" name=""/>
        <dsp:cNvSpPr/>
      </dsp:nvSpPr>
      <dsp:spPr>
        <a:xfrm>
          <a:off x="464266" y="503926"/>
          <a:ext cx="6327056" cy="4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noProof="0" dirty="0">
            <a:solidFill>
              <a:schemeClr val="bg1"/>
            </a:solidFill>
          </a:endParaRPr>
        </a:p>
      </dsp:txBody>
      <dsp:txXfrm>
        <a:off x="464266" y="503926"/>
        <a:ext cx="6327056" cy="401962"/>
      </dsp:txXfrm>
    </dsp:sp>
    <dsp:sp modelId="{76E0EDBD-7960-4B14-B87E-2A2B156D6511}">
      <dsp:nvSpPr>
        <dsp:cNvPr id="0" name=""/>
        <dsp:cNvSpPr/>
      </dsp:nvSpPr>
      <dsp:spPr>
        <a:xfrm>
          <a:off x="0" y="1006380"/>
          <a:ext cx="6791323" cy="4019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A2984-157C-4E0F-8D83-59A2A7CDC838}">
      <dsp:nvSpPr>
        <dsp:cNvPr id="0" name=""/>
        <dsp:cNvSpPr/>
      </dsp:nvSpPr>
      <dsp:spPr>
        <a:xfrm>
          <a:off x="121593" y="1096821"/>
          <a:ext cx="221079" cy="221079"/>
        </a:xfrm>
        <a:prstGeom prst="rect">
          <a:avLst/>
        </a:prstGeom>
        <a:solidFill>
          <a:schemeClr val="accent5">
            <a:hueOff val="275596"/>
            <a:satOff val="-123"/>
            <a:lumOff val="1283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B13A0-E7DB-4C31-9621-C5E5ABB60A96}">
      <dsp:nvSpPr>
        <dsp:cNvPr id="0" name=""/>
        <dsp:cNvSpPr/>
      </dsp:nvSpPr>
      <dsp:spPr>
        <a:xfrm>
          <a:off x="464266" y="1006380"/>
          <a:ext cx="6327056" cy="4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noProof="0" dirty="0">
            <a:solidFill>
              <a:schemeClr val="bg1"/>
            </a:solidFill>
          </a:endParaRPr>
        </a:p>
      </dsp:txBody>
      <dsp:txXfrm>
        <a:off x="464266" y="1006380"/>
        <a:ext cx="6327056" cy="401962"/>
      </dsp:txXfrm>
    </dsp:sp>
    <dsp:sp modelId="{BC931281-892B-462A-A9EA-0BDE8C1093BB}">
      <dsp:nvSpPr>
        <dsp:cNvPr id="0" name=""/>
        <dsp:cNvSpPr/>
      </dsp:nvSpPr>
      <dsp:spPr>
        <a:xfrm>
          <a:off x="0" y="1508833"/>
          <a:ext cx="6791323" cy="4019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1DD7B-FA33-4501-AFA6-47F61C57F67C}">
      <dsp:nvSpPr>
        <dsp:cNvPr id="0" name=""/>
        <dsp:cNvSpPr/>
      </dsp:nvSpPr>
      <dsp:spPr>
        <a:xfrm>
          <a:off x="121593" y="1599275"/>
          <a:ext cx="221079" cy="221079"/>
        </a:xfrm>
        <a:prstGeom prst="rect">
          <a:avLst/>
        </a:prstGeom>
        <a:solidFill>
          <a:schemeClr val="accent5">
            <a:hueOff val="413394"/>
            <a:satOff val="-184"/>
            <a:lumOff val="1925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93FCE-FEAB-4853-BE52-B6DDC157FF9F}">
      <dsp:nvSpPr>
        <dsp:cNvPr id="0" name=""/>
        <dsp:cNvSpPr/>
      </dsp:nvSpPr>
      <dsp:spPr>
        <a:xfrm>
          <a:off x="464266" y="1508833"/>
          <a:ext cx="6327056" cy="4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noProof="0" dirty="0">
            <a:solidFill>
              <a:schemeClr val="bg1"/>
            </a:solidFill>
          </a:endParaRPr>
        </a:p>
      </dsp:txBody>
      <dsp:txXfrm>
        <a:off x="464266" y="1508833"/>
        <a:ext cx="6327056" cy="401962"/>
      </dsp:txXfrm>
    </dsp:sp>
    <dsp:sp modelId="{055CBD95-7F09-4788-8A64-FC4AFA6F4504}">
      <dsp:nvSpPr>
        <dsp:cNvPr id="0" name=""/>
        <dsp:cNvSpPr/>
      </dsp:nvSpPr>
      <dsp:spPr>
        <a:xfrm>
          <a:off x="0" y="2011286"/>
          <a:ext cx="6791323" cy="4019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AE83A-8BE5-4155-A9DD-81D92DC77284}">
      <dsp:nvSpPr>
        <dsp:cNvPr id="0" name=""/>
        <dsp:cNvSpPr/>
      </dsp:nvSpPr>
      <dsp:spPr>
        <a:xfrm>
          <a:off x="121593" y="2101728"/>
          <a:ext cx="221079" cy="221079"/>
        </a:xfrm>
        <a:prstGeom prst="rect">
          <a:avLst/>
        </a:prstGeom>
        <a:solidFill>
          <a:schemeClr val="accent5">
            <a:hueOff val="551191"/>
            <a:satOff val="-245"/>
            <a:lumOff val="2566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3D67E-82E6-43AB-9299-5A4114ABB50D}">
      <dsp:nvSpPr>
        <dsp:cNvPr id="0" name=""/>
        <dsp:cNvSpPr/>
      </dsp:nvSpPr>
      <dsp:spPr>
        <a:xfrm>
          <a:off x="464266" y="2011286"/>
          <a:ext cx="6327056" cy="4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noProof="0" dirty="0">
            <a:solidFill>
              <a:schemeClr val="bg1"/>
            </a:solidFill>
          </a:endParaRPr>
        </a:p>
      </dsp:txBody>
      <dsp:txXfrm>
        <a:off x="464266" y="2011286"/>
        <a:ext cx="6327056" cy="401962"/>
      </dsp:txXfrm>
    </dsp:sp>
    <dsp:sp modelId="{3B8C3BC9-C19E-46F3-87BD-9DB28E2CF938}">
      <dsp:nvSpPr>
        <dsp:cNvPr id="0" name=""/>
        <dsp:cNvSpPr/>
      </dsp:nvSpPr>
      <dsp:spPr>
        <a:xfrm>
          <a:off x="0" y="2513740"/>
          <a:ext cx="6791323" cy="4019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9DE7F-5563-4A40-A498-774F4BFDF3F9}">
      <dsp:nvSpPr>
        <dsp:cNvPr id="0" name=""/>
        <dsp:cNvSpPr/>
      </dsp:nvSpPr>
      <dsp:spPr>
        <a:xfrm>
          <a:off x="121593" y="2604181"/>
          <a:ext cx="221079" cy="221079"/>
        </a:xfrm>
        <a:prstGeom prst="rect">
          <a:avLst/>
        </a:prstGeom>
        <a:solidFill>
          <a:schemeClr val="accent5">
            <a:hueOff val="688989"/>
            <a:satOff val="-306"/>
            <a:lumOff val="3208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77C91-904D-47FD-89B6-E2F14D49BBF5}">
      <dsp:nvSpPr>
        <dsp:cNvPr id="0" name=""/>
        <dsp:cNvSpPr/>
      </dsp:nvSpPr>
      <dsp:spPr>
        <a:xfrm>
          <a:off x="464266" y="2513740"/>
          <a:ext cx="6327056" cy="4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noProof="0" dirty="0">
            <a:solidFill>
              <a:schemeClr val="bg1"/>
            </a:solidFill>
          </a:endParaRPr>
        </a:p>
      </dsp:txBody>
      <dsp:txXfrm>
        <a:off x="464266" y="2513740"/>
        <a:ext cx="6327056" cy="401962"/>
      </dsp:txXfrm>
    </dsp:sp>
    <dsp:sp modelId="{C966BB47-0454-4522-8F5C-E3AAA73339D9}">
      <dsp:nvSpPr>
        <dsp:cNvPr id="0" name=""/>
        <dsp:cNvSpPr/>
      </dsp:nvSpPr>
      <dsp:spPr>
        <a:xfrm>
          <a:off x="0" y="3016193"/>
          <a:ext cx="6791323" cy="4019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83B1E-7673-4C7D-B8BA-2C89D18769F4}">
      <dsp:nvSpPr>
        <dsp:cNvPr id="0" name=""/>
        <dsp:cNvSpPr/>
      </dsp:nvSpPr>
      <dsp:spPr>
        <a:xfrm>
          <a:off x="121593" y="3106635"/>
          <a:ext cx="221079" cy="221079"/>
        </a:xfrm>
        <a:prstGeom prst="rect">
          <a:avLst/>
        </a:prstGeom>
        <a:solidFill>
          <a:schemeClr val="accent5">
            <a:hueOff val="826787"/>
            <a:satOff val="-368"/>
            <a:lumOff val="3849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5BDFA-40AA-4974-BDE7-9459D967717E}">
      <dsp:nvSpPr>
        <dsp:cNvPr id="0" name=""/>
        <dsp:cNvSpPr/>
      </dsp:nvSpPr>
      <dsp:spPr>
        <a:xfrm>
          <a:off x="464266" y="3016193"/>
          <a:ext cx="6327056" cy="4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noProof="0" dirty="0">
              <a:solidFill>
                <a:schemeClr val="bg1"/>
              </a:solidFill>
            </a:rPr>
            <a:t>Problema</a:t>
          </a:r>
        </a:p>
      </dsp:txBody>
      <dsp:txXfrm>
        <a:off x="464266" y="3016193"/>
        <a:ext cx="6327056" cy="401962"/>
      </dsp:txXfrm>
    </dsp:sp>
    <dsp:sp modelId="{FA3369E0-5B38-4FDD-A9F5-22B9810A03F7}">
      <dsp:nvSpPr>
        <dsp:cNvPr id="0" name=""/>
        <dsp:cNvSpPr/>
      </dsp:nvSpPr>
      <dsp:spPr>
        <a:xfrm>
          <a:off x="0" y="3545136"/>
          <a:ext cx="6791323" cy="401962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 flipV="1">
          <a:off x="209471" y="3723455"/>
          <a:ext cx="45323" cy="45323"/>
        </a:xfrm>
        <a:prstGeom prst="rect">
          <a:avLst/>
        </a:prstGeom>
        <a:solidFill>
          <a:schemeClr val="accent5">
            <a:hueOff val="964585"/>
            <a:satOff val="-429"/>
            <a:lumOff val="449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2064885" y="3518646"/>
          <a:ext cx="3125818" cy="454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noProof="0" dirty="0">
              <a:solidFill>
                <a:schemeClr val="bg1"/>
              </a:solidFill>
            </a:rPr>
            <a:t>CÓDIGO</a:t>
          </a:r>
        </a:p>
      </dsp:txBody>
      <dsp:txXfrm>
        <a:off x="2064885" y="3518646"/>
        <a:ext cx="3125818" cy="454941"/>
      </dsp:txXfrm>
    </dsp:sp>
    <dsp:sp modelId="{DB8ABDAA-976A-4A84-A3C3-277080E19DCA}">
      <dsp:nvSpPr>
        <dsp:cNvPr id="0" name=""/>
        <dsp:cNvSpPr/>
      </dsp:nvSpPr>
      <dsp:spPr>
        <a:xfrm>
          <a:off x="0" y="4074078"/>
          <a:ext cx="6791323" cy="401962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209316" y="4238599"/>
          <a:ext cx="45633" cy="72920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464266" y="4074078"/>
          <a:ext cx="6327056" cy="4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noProof="0" dirty="0">
              <a:solidFill>
                <a:schemeClr val="bg1"/>
              </a:solidFill>
            </a:rPr>
            <a:t>RESULTADOS</a:t>
          </a:r>
        </a:p>
      </dsp:txBody>
      <dsp:txXfrm>
        <a:off x="464266" y="4074078"/>
        <a:ext cx="6327056" cy="401962"/>
      </dsp:txXfrm>
    </dsp:sp>
    <dsp:sp modelId="{C2FCE80A-DCA0-4D7F-8F72-19CB2337E588}">
      <dsp:nvSpPr>
        <dsp:cNvPr id="0" name=""/>
        <dsp:cNvSpPr/>
      </dsp:nvSpPr>
      <dsp:spPr>
        <a:xfrm>
          <a:off x="0" y="4576532"/>
          <a:ext cx="6791323" cy="401962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209471" y="4754851"/>
          <a:ext cx="45323" cy="45323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464266" y="4576532"/>
          <a:ext cx="6327056" cy="4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noProof="0" dirty="0">
              <a:solidFill>
                <a:schemeClr val="bg1"/>
              </a:solidFill>
            </a:rPr>
            <a:t>CONCLUSIONES</a:t>
          </a:r>
        </a:p>
      </dsp:txBody>
      <dsp:txXfrm>
        <a:off x="464266" y="4576532"/>
        <a:ext cx="6327056" cy="401962"/>
      </dsp:txXfrm>
    </dsp:sp>
    <dsp:sp modelId="{343A76ED-9DD6-4B0A-830E-16ED952B3D06}">
      <dsp:nvSpPr>
        <dsp:cNvPr id="0" name=""/>
        <dsp:cNvSpPr/>
      </dsp:nvSpPr>
      <dsp:spPr>
        <a:xfrm>
          <a:off x="0" y="5078985"/>
          <a:ext cx="6791323" cy="401962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BED67-1F13-4312-815B-B5C34DAA27F9}">
      <dsp:nvSpPr>
        <dsp:cNvPr id="0" name=""/>
        <dsp:cNvSpPr/>
      </dsp:nvSpPr>
      <dsp:spPr>
        <a:xfrm>
          <a:off x="228566" y="5250940"/>
          <a:ext cx="45323" cy="45323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0EF14-C09B-4543-88B7-7F45704CBA36}">
      <dsp:nvSpPr>
        <dsp:cNvPr id="0" name=""/>
        <dsp:cNvSpPr/>
      </dsp:nvSpPr>
      <dsp:spPr>
        <a:xfrm>
          <a:off x="464266" y="5078985"/>
          <a:ext cx="6327056" cy="4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noProof="0" dirty="0">
              <a:solidFill>
                <a:schemeClr val="bg1"/>
              </a:solidFill>
            </a:rPr>
            <a:t>REFERENCIAS</a:t>
          </a:r>
        </a:p>
      </dsp:txBody>
      <dsp:txXfrm>
        <a:off x="464266" y="5078985"/>
        <a:ext cx="6327056" cy="401962"/>
      </dsp:txXfrm>
    </dsp:sp>
    <dsp:sp modelId="{9DAEF78A-ACDF-40AC-8535-96043AF1C835}">
      <dsp:nvSpPr>
        <dsp:cNvPr id="0" name=""/>
        <dsp:cNvSpPr/>
      </dsp:nvSpPr>
      <dsp:spPr>
        <a:xfrm>
          <a:off x="0" y="5581438"/>
          <a:ext cx="6791323" cy="4019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BBAF5-BBA1-489B-8CEB-5F36278478D9}">
      <dsp:nvSpPr>
        <dsp:cNvPr id="0" name=""/>
        <dsp:cNvSpPr/>
      </dsp:nvSpPr>
      <dsp:spPr>
        <a:xfrm>
          <a:off x="121593" y="5671880"/>
          <a:ext cx="221079" cy="221079"/>
        </a:xfrm>
        <a:prstGeom prst="rect">
          <a:avLst/>
        </a:prstGeom>
        <a:solidFill>
          <a:schemeClr val="accent5">
            <a:hueOff val="1515776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B47CC-08F7-4AD7-BA0E-F19B3E540ABD}">
      <dsp:nvSpPr>
        <dsp:cNvPr id="0" name=""/>
        <dsp:cNvSpPr/>
      </dsp:nvSpPr>
      <dsp:spPr>
        <a:xfrm>
          <a:off x="464266" y="5581438"/>
          <a:ext cx="6327056" cy="4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41" tIns="42541" rIns="42541" bIns="42541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noProof="0" dirty="0" err="1">
              <a:solidFill>
                <a:schemeClr val="bg1"/>
              </a:solidFill>
            </a:rPr>
            <a:t>Avnces</a:t>
          </a:r>
          <a:endParaRPr lang="es-ES" sz="1600" kern="1200" noProof="0" dirty="0">
            <a:solidFill>
              <a:schemeClr val="bg1"/>
            </a:solidFill>
          </a:endParaRPr>
        </a:p>
      </dsp:txBody>
      <dsp:txXfrm>
        <a:off x="464266" y="5581438"/>
        <a:ext cx="6327056" cy="401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0" y="117903"/>
          <a:ext cx="2417149" cy="3384008"/>
        </a:xfrm>
        <a:prstGeom prst="rect">
          <a:avLst/>
        </a:prstGeom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450" tIns="330200" rIns="188450" bIns="330200" numCol="1" spcCol="1270" rtlCol="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chemeClr val="bg1"/>
              </a:solidFill>
              <a:latin typeface="+mj-lt"/>
            </a:rPr>
            <a:t>Educación</a:t>
          </a:r>
          <a:endParaRPr lang="es-ES" sz="1800" b="1" kern="1200" noProof="1">
            <a:solidFill>
              <a:schemeClr val="bg1"/>
            </a:solidFill>
            <a:latin typeface="+mj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solidFill>
                <a:schemeClr val="bg1"/>
              </a:solidFill>
            </a:rPr>
            <a:t>Falta de desarrollo</a:t>
          </a:r>
          <a:endParaRPr lang="es-ES" sz="1800" kern="1200" noProof="1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noProof="1">
              <a:solidFill>
                <a:schemeClr val="bg1"/>
              </a:solidFill>
            </a:rPr>
            <a:t>Necesidad de evolución</a:t>
          </a:r>
        </a:p>
      </dsp:txBody>
      <dsp:txXfrm>
        <a:off x="0" y="1403826"/>
        <a:ext cx="2417149" cy="2030405"/>
      </dsp:txXfrm>
    </dsp:sp>
    <dsp:sp modelId="{8157E768-0524-44F1-8F00-7DF53576D2D6}">
      <dsp:nvSpPr>
        <dsp:cNvPr id="0" name=""/>
        <dsp:cNvSpPr/>
      </dsp:nvSpPr>
      <dsp:spPr>
        <a:xfrm>
          <a:off x="1187585" y="899805"/>
          <a:ext cx="41978" cy="67287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49" tIns="12700" rIns="79149" bIns="127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1187585" y="899805"/>
        <a:ext cx="41978" cy="67287"/>
      </dsp:txXfrm>
    </dsp:sp>
    <dsp:sp modelId="{676D607A-85D2-4EAF-B264-A9D94B61A4FF}">
      <dsp:nvSpPr>
        <dsp:cNvPr id="0" name=""/>
        <dsp:cNvSpPr/>
      </dsp:nvSpPr>
      <dsp:spPr>
        <a:xfrm>
          <a:off x="0" y="3471383"/>
          <a:ext cx="241714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5CEBE-1AD7-41D4-9CEE-5BA77CA8C01E}">
      <dsp:nvSpPr>
        <dsp:cNvPr id="0" name=""/>
        <dsp:cNvSpPr/>
      </dsp:nvSpPr>
      <dsp:spPr>
        <a:xfrm>
          <a:off x="2635804" y="75467"/>
          <a:ext cx="2417149" cy="338400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rgbClr val="FFFFFF"/>
              </a:solidFill>
              <a:latin typeface="+mj-lt"/>
              <a:ea typeface="+mn-ea"/>
              <a:cs typeface="+mn-cs"/>
            </a:rPr>
            <a:t>Investigación</a:t>
          </a:r>
          <a:endParaRPr lang="es-ES" sz="1600" b="1" kern="1200" dirty="0">
            <a:solidFill>
              <a:srgbClr val="FFFFFF"/>
            </a:solidFill>
            <a:latin typeface="+mj-lt"/>
            <a:ea typeface="+mn-ea"/>
            <a:cs typeface="+mn-cs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chemeClr val="bg1"/>
              </a:solidFill>
            </a:rPr>
            <a:t>• </a:t>
          </a:r>
          <a:r>
            <a:rPr lang="es-ES" sz="18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Lugares inexplorados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chemeClr val="bg1"/>
              </a:solidFill>
            </a:rPr>
            <a:t>• </a:t>
          </a:r>
          <a:r>
            <a:rPr lang="es-ES" sz="18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Recreación de eventos</a:t>
          </a:r>
        </a:p>
      </dsp:txBody>
      <dsp:txXfrm>
        <a:off x="2635804" y="1361391"/>
        <a:ext cx="2417149" cy="2030405"/>
      </dsp:txXfrm>
    </dsp:sp>
    <dsp:sp modelId="{AFA09309-0DCE-4477-82D3-AAF980A85A37}">
      <dsp:nvSpPr>
        <dsp:cNvPr id="0" name=""/>
        <dsp:cNvSpPr/>
      </dsp:nvSpPr>
      <dsp:spPr>
        <a:xfrm>
          <a:off x="3849662" y="899805"/>
          <a:ext cx="35552" cy="67287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49" tIns="12700" rIns="79149" bIns="127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3849662" y="899805"/>
        <a:ext cx="35552" cy="67287"/>
      </dsp:txXfrm>
    </dsp:sp>
    <dsp:sp modelId="{70685E0F-5EC9-4D84-80D5-F2F78DC3CFFC}">
      <dsp:nvSpPr>
        <dsp:cNvPr id="0" name=""/>
        <dsp:cNvSpPr/>
      </dsp:nvSpPr>
      <dsp:spPr>
        <a:xfrm>
          <a:off x="2658863" y="3471383"/>
          <a:ext cx="241714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75BA7-02CD-428B-BA52-697E1C8FCD6D}">
      <dsp:nvSpPr>
        <dsp:cNvPr id="0" name=""/>
        <dsp:cNvSpPr/>
      </dsp:nvSpPr>
      <dsp:spPr>
        <a:xfrm>
          <a:off x="5294668" y="75467"/>
          <a:ext cx="2417149" cy="338400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rtlCol="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rgbClr val="FFFFFF"/>
              </a:solidFill>
              <a:latin typeface="+mj-lt"/>
              <a:ea typeface="+mn-ea"/>
              <a:cs typeface="+mn-cs"/>
            </a:rPr>
            <a:t>Industria</a:t>
          </a:r>
          <a:endParaRPr lang="es-ES" sz="1100" b="1" kern="1200" dirty="0">
            <a:solidFill>
              <a:schemeClr val="bg1"/>
            </a:solidFill>
            <a:latin typeface="+mj-lt"/>
            <a:ea typeface="+mn-ea"/>
            <a:cs typeface="+mn-cs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MX" sz="1800" kern="1200" dirty="0">
              <a:solidFill>
                <a:schemeClr val="bg1"/>
              </a:solidFill>
              <a:latin typeface="+mn-lt"/>
            </a:rPr>
            <a:t>• </a:t>
          </a:r>
          <a:r>
            <a:rPr lang="es-MX" sz="18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Productividad</a:t>
          </a:r>
          <a:endParaRPr lang="es-ES" sz="18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MX" sz="1800" kern="1200" dirty="0">
              <a:solidFill>
                <a:schemeClr val="bg1"/>
              </a:solidFill>
              <a:latin typeface="+mn-lt"/>
            </a:rPr>
            <a:t>• </a:t>
          </a:r>
          <a:r>
            <a:rPr lang="es-MX" sz="18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Prueba de productos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1400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</dsp:txBody>
      <dsp:txXfrm>
        <a:off x="5294668" y="1361391"/>
        <a:ext cx="2417149" cy="2030405"/>
      </dsp:txXfrm>
    </dsp:sp>
    <dsp:sp modelId="{2A29BCEF-41E1-4EEA-99DE-3A05458FA1E8}">
      <dsp:nvSpPr>
        <dsp:cNvPr id="0" name=""/>
        <dsp:cNvSpPr/>
      </dsp:nvSpPr>
      <dsp:spPr>
        <a:xfrm flipV="1">
          <a:off x="6508526" y="915673"/>
          <a:ext cx="35552" cy="3555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49" tIns="12700" rIns="79149" bIns="127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/>
        </a:p>
      </dsp:txBody>
      <dsp:txXfrm rot="10800000">
        <a:off x="6508526" y="915673"/>
        <a:ext cx="35552" cy="35552"/>
      </dsp:txXfrm>
    </dsp:sp>
    <dsp:sp modelId="{FB0198D6-7948-4407-BA30-C9093AB08875}">
      <dsp:nvSpPr>
        <dsp:cNvPr id="0" name=""/>
        <dsp:cNvSpPr/>
      </dsp:nvSpPr>
      <dsp:spPr>
        <a:xfrm>
          <a:off x="5317727" y="3471383"/>
          <a:ext cx="241714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1B8A6-C39D-443B-812B-E82F8D4A5165}">
      <dsp:nvSpPr>
        <dsp:cNvPr id="0" name=""/>
        <dsp:cNvSpPr/>
      </dsp:nvSpPr>
      <dsp:spPr>
        <a:xfrm>
          <a:off x="523524" y="1674"/>
          <a:ext cx="1944106" cy="19441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Materiales</a:t>
          </a:r>
        </a:p>
      </dsp:txBody>
      <dsp:txXfrm>
        <a:off x="808232" y="286382"/>
        <a:ext cx="1374690" cy="1374690"/>
      </dsp:txXfrm>
    </dsp:sp>
    <dsp:sp modelId="{1F762131-7334-412D-AA22-2FE262ADD094}">
      <dsp:nvSpPr>
        <dsp:cNvPr id="0" name=""/>
        <dsp:cNvSpPr/>
      </dsp:nvSpPr>
      <dsp:spPr>
        <a:xfrm rot="10800000">
          <a:off x="1155358" y="2196814"/>
          <a:ext cx="680437" cy="532189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3AECB-0C5E-4399-92BD-D9CF94A2C3F3}">
      <dsp:nvSpPr>
        <dsp:cNvPr id="0" name=""/>
        <dsp:cNvSpPr/>
      </dsp:nvSpPr>
      <dsp:spPr>
        <a:xfrm>
          <a:off x="847218" y="2949912"/>
          <a:ext cx="1296719" cy="1296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Diagrama de flujo</a:t>
          </a:r>
        </a:p>
      </dsp:txBody>
      <dsp:txXfrm>
        <a:off x="1037118" y="3139812"/>
        <a:ext cx="916919" cy="916919"/>
      </dsp:txXfrm>
    </dsp:sp>
    <dsp:sp modelId="{0EBCE67A-2234-4811-8F4C-25D9BE890582}">
      <dsp:nvSpPr>
        <dsp:cNvPr id="0" name=""/>
        <dsp:cNvSpPr/>
      </dsp:nvSpPr>
      <dsp:spPr>
        <a:xfrm rot="5400000">
          <a:off x="2628500" y="3332177"/>
          <a:ext cx="680437" cy="532189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7A7CD-C319-4D4F-8FB1-C33ACEB9D3D7}">
      <dsp:nvSpPr>
        <dsp:cNvPr id="0" name=""/>
        <dsp:cNvSpPr/>
      </dsp:nvSpPr>
      <dsp:spPr>
        <a:xfrm>
          <a:off x="3763377" y="2949912"/>
          <a:ext cx="1296719" cy="1296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Código</a:t>
          </a:r>
        </a:p>
      </dsp:txBody>
      <dsp:txXfrm>
        <a:off x="3953277" y="3139812"/>
        <a:ext cx="916919" cy="916919"/>
      </dsp:txXfrm>
    </dsp:sp>
    <dsp:sp modelId="{41D4C96B-2CEA-4E41-B49A-2906627DEB8C}">
      <dsp:nvSpPr>
        <dsp:cNvPr id="0" name=""/>
        <dsp:cNvSpPr/>
      </dsp:nvSpPr>
      <dsp:spPr>
        <a:xfrm>
          <a:off x="4071518" y="2166690"/>
          <a:ext cx="680437" cy="532189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0DBE0-E8DC-4884-AB97-AD778C2AADA5}">
      <dsp:nvSpPr>
        <dsp:cNvPr id="0" name=""/>
        <dsp:cNvSpPr/>
      </dsp:nvSpPr>
      <dsp:spPr>
        <a:xfrm>
          <a:off x="3439684" y="1674"/>
          <a:ext cx="1944106" cy="19441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Prototipo</a:t>
          </a:r>
        </a:p>
      </dsp:txBody>
      <dsp:txXfrm>
        <a:off x="3724392" y="286382"/>
        <a:ext cx="1374690" cy="13746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5EC99-118F-454D-8DB2-123FEB731377}">
      <dsp:nvSpPr>
        <dsp:cNvPr id="0" name=""/>
        <dsp:cNvSpPr/>
      </dsp:nvSpPr>
      <dsp:spPr>
        <a:xfrm>
          <a:off x="0" y="26599"/>
          <a:ext cx="4127498" cy="1113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/>
            <a:t>Arhivo de registros del MPU6050 </a:t>
          </a:r>
          <a:endParaRPr lang="en-US" sz="2800" kern="1200"/>
        </a:p>
      </dsp:txBody>
      <dsp:txXfrm>
        <a:off x="54373" y="80972"/>
        <a:ext cx="4018752" cy="1005094"/>
      </dsp:txXfrm>
    </dsp:sp>
    <dsp:sp modelId="{EB572349-44EB-4170-8CE3-5F92C6EC6961}">
      <dsp:nvSpPr>
        <dsp:cNvPr id="0" name=""/>
        <dsp:cNvSpPr/>
      </dsp:nvSpPr>
      <dsp:spPr>
        <a:xfrm>
          <a:off x="0" y="1221079"/>
          <a:ext cx="4127498" cy="1113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Archivo de funciones del MPU6050</a:t>
          </a:r>
          <a:endParaRPr lang="en-US" sz="2800" kern="1200" dirty="0"/>
        </a:p>
      </dsp:txBody>
      <dsp:txXfrm>
        <a:off x="54373" y="1275452"/>
        <a:ext cx="4018752" cy="1005094"/>
      </dsp:txXfrm>
    </dsp:sp>
    <dsp:sp modelId="{8B03C032-8C7A-45FC-99B8-5F029269BE38}">
      <dsp:nvSpPr>
        <dsp:cNvPr id="0" name=""/>
        <dsp:cNvSpPr/>
      </dsp:nvSpPr>
      <dsp:spPr>
        <a:xfrm>
          <a:off x="0" y="2415559"/>
          <a:ext cx="4127498" cy="1113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/>
            <a:t>Archivo principal </a:t>
          </a:r>
          <a:endParaRPr lang="en-US" sz="2800" kern="1200"/>
        </a:p>
      </dsp:txBody>
      <dsp:txXfrm>
        <a:off x="54373" y="2469932"/>
        <a:ext cx="4018752" cy="10050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495B33-11F6-4C65-A5AD-C0FCEBF9DA10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7B069-3847-4D10-BE98-95C35E7999F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685C8-B482-45A7-87E5-DD2A46D031D8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Se ha logrado aplicar los conocimientos adquiridos en la materia de microcontroladores.</a:t>
          </a:r>
          <a:endParaRPr lang="en-US" sz="1700" kern="1200"/>
        </a:p>
      </dsp:txBody>
      <dsp:txXfrm>
        <a:off x="1057183" y="1805"/>
        <a:ext cx="9458416" cy="915310"/>
      </dsp:txXfrm>
    </dsp:sp>
    <dsp:sp modelId="{4DB05ECD-53D2-4A17-9BE5-3DABBF840F67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FD8AA-98F0-4FD7-B990-85E91B879CB0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3CEB9-9281-46B3-97DD-389E4798A5A7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Se construyó un guante de realidad virtual que se usará en el desarrollo de realidad digital y que es capaz de comunicarse con dispositivos móviles, así como cualquier otro dispositivo que cuente con bluetooth. </a:t>
          </a:r>
          <a:endParaRPr lang="en-US" sz="1700" kern="1200"/>
        </a:p>
      </dsp:txBody>
      <dsp:txXfrm>
        <a:off x="1057183" y="1145944"/>
        <a:ext cx="9458416" cy="915310"/>
      </dsp:txXfrm>
    </dsp:sp>
    <dsp:sp modelId="{76B5E55C-7878-450D-B103-8254597C6E52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C4E8E-2007-4016-B82F-A62003DFB8A3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820F5-00DD-434B-AC95-627FB65A6854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Se podrá usar en conjunto con el casco de realidad virtual que se pretende desarrollar en proyectos venideros.</a:t>
          </a:r>
          <a:endParaRPr lang="en-US" sz="1700" kern="1200"/>
        </a:p>
      </dsp:txBody>
      <dsp:txXfrm>
        <a:off x="1057183" y="2290082"/>
        <a:ext cx="9458416" cy="915310"/>
      </dsp:txXfrm>
    </dsp:sp>
    <dsp:sp modelId="{36B5853D-5F77-4E4E-BEA8-9E3812FD75DE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03B5AA-D475-4479-8519-E5B4861D6EB1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0A6C-0A58-4A7B-887B-FB4C86F0BC7D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Se espera que la construcción del guante de realidad virtual desarrollado en este proyecto, en conjunto con la adaptación del casco puedan ser reproducidos y empleados por universidades y personas que se sientan atraídas por el desarrollo de realidad digital.</a:t>
          </a:r>
          <a:endParaRPr lang="en-US" sz="1700" kern="120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Basic Linear Process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#18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F2EDB6C-555D-4AE6-9A43-1392A6FD1F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7E02FD4-25CA-4B9F-BD31-80FB5465BA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AD896-7912-4FB8-BF96-119523861060}" type="datetime1">
              <a:rPr lang="es-ES" smtClean="0"/>
              <a:t>28/01/2021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79EC90-7D43-4BBB-847C-AAC0B1913D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551C4C-E473-4A73-A50C-A5FFDFF4FA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91C46-BA70-405C-A142-DACEA6DEB0B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0068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851E381-C2E7-4C5E-9867-865D127401A3}" type="datetime1">
              <a:rPr lang="es-ES" noProof="0" smtClean="0"/>
              <a:t>28/01/2021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F28A1F-3E69-47E5-AE93-E7F2155A242D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301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156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42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821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8561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Inserte su imagen aquí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00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 ancho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01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de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Inserte su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303301"/>
            <a:ext cx="4695825" cy="1449216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s-ES" noProof="0"/>
              <a:t>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: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: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 rtlCol="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: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posición de contenido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680322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182" y="1507367"/>
            <a:ext cx="4130718" cy="2588186"/>
          </a:xfrm>
        </p:spPr>
        <p:txBody>
          <a:bodyPr rtlCol="0"/>
          <a:lstStyle/>
          <a:p>
            <a:pPr algn="ctr"/>
            <a:r>
              <a:rPr lang="es-MX" sz="3800" dirty="0"/>
              <a:t>Construcción de un guante de realidad virtual de bajo costo para su uso en el desarrollo de realidad digital.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/>
              <a:t>PÁGINA </a:t>
            </a:r>
            <a:fld id="{4A9B5881-4007-4345-955A-79C2656F0C49}" type="slidenum">
              <a:rPr lang="es-ES" smtClean="0"/>
              <a:pPr/>
              <a:t>1</a:t>
            </a:fld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808D797-4A89-4464-BB0C-A4D7C309F628}"/>
              </a:ext>
            </a:extLst>
          </p:cNvPr>
          <p:cNvSpPr txBox="1"/>
          <p:nvPr/>
        </p:nvSpPr>
        <p:spPr>
          <a:xfrm>
            <a:off x="7444987" y="4417817"/>
            <a:ext cx="4525108" cy="1590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s-MX" sz="1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M.A. López-Olvera1</a:t>
            </a:r>
          </a:p>
          <a:p>
            <a:pPr algn="ctr">
              <a:spcAft>
                <a:spcPts val="800"/>
              </a:spcAft>
            </a:pPr>
            <a:r>
              <a:rPr lang="es-MX" sz="1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1Licenciatura en Tecnología, Escuela Nacional de Estudios Superiores, UNAM, Querétaro, México.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Materia: Microcontroladores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Asesor: Rafael Guadalupe Chávez Moreno</a:t>
            </a:r>
          </a:p>
        </p:txBody>
      </p:sp>
      <p:pic>
        <p:nvPicPr>
          <p:cNvPr id="42" name="Marcador de posición de imagen 41" descr="Imagen que contiene persona, joven, celular, niño&#10;&#10;Descripción generada automáticamente">
            <a:extLst>
              <a:ext uri="{FF2B5EF4-FFF2-40B4-BE49-F238E27FC236}">
                <a16:creationId xmlns:a16="http://schemas.microsoft.com/office/drawing/2014/main" id="{22885099-C820-430C-8795-DC6CA53AE5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3" r="20783"/>
          <a:stretch>
            <a:fillRect/>
          </a:stretch>
        </p:blipFill>
        <p:spPr/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B6D7C203-4A74-4DD7-B6B3-C59835252CBA}"/>
              </a:ext>
            </a:extLst>
          </p:cNvPr>
          <p:cNvSpPr txBox="1"/>
          <p:nvPr/>
        </p:nvSpPr>
        <p:spPr>
          <a:xfrm>
            <a:off x="10588053" y="316525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29-01-2021</a:t>
            </a:r>
          </a:p>
        </p:txBody>
      </p:sp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088C-9237-4CFD-B33E-F90406A6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</p:spPr>
        <p:txBody>
          <a:bodyPr/>
          <a:lstStyle/>
          <a:p>
            <a:r>
              <a:rPr lang="es-MX" dirty="0"/>
              <a:t>Archivo de funciones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1E02F-996E-4D50-A2ED-4653EE693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7FB88-D77C-4642-8112-F9307A321A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224" y="1731847"/>
            <a:ext cx="3622675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0272C-C3F6-4156-AD0B-E09C3EDA14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23074" y="1731847"/>
            <a:ext cx="4137026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0B891-91C1-4029-B097-038D7A6F85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29024" y="4063653"/>
            <a:ext cx="4257675" cy="21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78A4-D2B1-4A24-8F68-E2A09DE13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</p:spPr>
        <p:txBody>
          <a:bodyPr/>
          <a:lstStyle/>
          <a:p>
            <a:r>
              <a:rPr lang="es-MX" dirty="0"/>
              <a:t>Archivo de funciones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868F-C0D3-4C90-9672-1F77713EA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62138-7A82-4827-AF4D-C9D0ABBF22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0" y="4099040"/>
            <a:ext cx="4991100" cy="1959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B02A2-6E9E-4926-8B1C-C85D48BA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60" y="1512728"/>
            <a:ext cx="6704440" cy="4848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E17FA-4BA2-4F03-876E-B2281B01221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2115185"/>
            <a:ext cx="4573905" cy="11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16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C22E-C1F2-4002-BF12-DFC9340E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</p:spPr>
        <p:txBody>
          <a:bodyPr/>
          <a:lstStyle/>
          <a:p>
            <a:r>
              <a:rPr lang="es-MX" dirty="0"/>
              <a:t>Archivo de funciones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52805-3CC3-4863-884C-6EF137AC0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95720-4A4F-4C38-A11E-6BE290E1E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537" y="1825625"/>
            <a:ext cx="5865126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B22DF-A9F5-480E-A0EA-BA0D067E3E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12000" y="3822700"/>
            <a:ext cx="4775200" cy="1976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5B7B2-17D2-4178-90CD-99D9C3B42A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4437" y="1825625"/>
            <a:ext cx="4418463" cy="16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4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4A18-B43E-48D1-B3F7-288EE667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MX" dirty="0"/>
              <a:t>Archivo </a:t>
            </a:r>
            <a:r>
              <a:rPr lang="es-MX" dirty="0" err="1"/>
              <a:t>main.c</a:t>
            </a:r>
            <a:endParaRPr lang="es-MX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E358DE-63B9-43BE-A588-D3E198691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000" y="2608263"/>
            <a:ext cx="3987800" cy="2690676"/>
          </a:xfrm>
          <a:prstGeom prst="rect">
            <a:avLst/>
          </a:prstGeom>
          <a:noFill/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2124C1-5F93-468D-A506-79CA0C9BC71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68900" y="2211521"/>
            <a:ext cx="5575300" cy="371484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8053-7E4C-4A2B-9DE9-C56D8C268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6214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1D4C-E3E3-4CFC-8AFB-B38F2678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</p:spPr>
        <p:txBody>
          <a:bodyPr/>
          <a:lstStyle/>
          <a:p>
            <a:r>
              <a:rPr lang="es-MX" dirty="0"/>
              <a:t>RESULTADOS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DDE9A-686B-428E-8806-9F989032FF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9A226-2AD8-49C8-886C-E2FAB79EED3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9" r="1037"/>
          <a:stretch/>
        </p:blipFill>
        <p:spPr bwMode="auto">
          <a:xfrm rot="5400000">
            <a:off x="2011363" y="2354265"/>
            <a:ext cx="3851274" cy="27177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D0990-C1BF-4E19-B250-D58E6A3F0B4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5" t="10401"/>
          <a:stretch/>
        </p:blipFill>
        <p:spPr bwMode="auto">
          <a:xfrm rot="5400000">
            <a:off x="5076508" y="2424113"/>
            <a:ext cx="3851274" cy="2578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844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52EC8E-A540-4C25-84F4-5FC41C2F79B0}"/>
              </a:ext>
            </a:extLst>
          </p:cNvPr>
          <p:cNvPicPr/>
          <p:nvPr/>
        </p:nvPicPr>
        <p:blipFill rotWithShape="1">
          <a:blip r:embed="rId2"/>
          <a:srcRect r="77356"/>
          <a:stretch/>
        </p:blipFill>
        <p:spPr bwMode="auto">
          <a:xfrm>
            <a:off x="838200" y="2514600"/>
            <a:ext cx="2979738" cy="2971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55F5A-3E0B-458A-9435-B4692487BA0F}"/>
              </a:ext>
            </a:extLst>
          </p:cNvPr>
          <p:cNvPicPr/>
          <p:nvPr/>
        </p:nvPicPr>
        <p:blipFill rotWithShape="1">
          <a:blip r:embed="rId2"/>
          <a:srcRect l="61173" r="535"/>
          <a:stretch/>
        </p:blipFill>
        <p:spPr bwMode="auto">
          <a:xfrm>
            <a:off x="3889375" y="2514600"/>
            <a:ext cx="2398713" cy="2971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F35EC-4644-4F98-AFF4-CCBAAE770BE2}"/>
              </a:ext>
            </a:extLst>
          </p:cNvPr>
          <p:cNvPicPr/>
          <p:nvPr/>
        </p:nvPicPr>
        <p:blipFill rotWithShape="1">
          <a:blip r:embed="rId3"/>
          <a:srcRect r="80479"/>
          <a:stretch/>
        </p:blipFill>
        <p:spPr bwMode="auto">
          <a:xfrm>
            <a:off x="6359525" y="2514600"/>
            <a:ext cx="2257425" cy="2971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1AA1B-E9E5-400A-934F-06380AED6B43}"/>
              </a:ext>
            </a:extLst>
          </p:cNvPr>
          <p:cNvPicPr/>
          <p:nvPr/>
        </p:nvPicPr>
        <p:blipFill rotWithShape="1">
          <a:blip r:embed="rId3"/>
          <a:srcRect l="61051" r="769"/>
          <a:stretch/>
        </p:blipFill>
        <p:spPr bwMode="auto">
          <a:xfrm>
            <a:off x="8688388" y="2514600"/>
            <a:ext cx="2665413" cy="2971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8127C-7AC5-44A3-B66A-2F2A1A294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01"/>
            <a:ext cx="6273800" cy="1449216"/>
          </a:xfrm>
        </p:spPr>
        <p:txBody>
          <a:bodyPr anchor="ctr">
            <a:normAutofit/>
          </a:bodyPr>
          <a:lstStyle/>
          <a:p>
            <a:r>
              <a:rPr lang="es-MX" dirty="0"/>
              <a:t>RESULTADOS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23CAC-D9F8-414C-88E0-A04722631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17978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8DE4-1195-4AA5-86EA-A7FD3480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01"/>
            <a:ext cx="6273800" cy="1449216"/>
          </a:xfrm>
        </p:spPr>
        <p:txBody>
          <a:bodyPr anchor="ctr">
            <a:normAutofit/>
          </a:bodyPr>
          <a:lstStyle/>
          <a:p>
            <a:r>
              <a:rPr lang="es-MX"/>
              <a:t>CONCLUSIONES</a:t>
            </a:r>
            <a:endParaRPr lang="es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D75F6-C847-4A71-B9CD-7A0701294B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16</a:t>
            </a:fld>
            <a:endParaRPr lang="es-ES" noProof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747A746-7BCD-4482-82BE-98ED6CCE5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8598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770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5E14C-3CAC-4558-8D95-F019E0CAC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</p:spPr>
        <p:txBody>
          <a:bodyPr/>
          <a:lstStyle/>
          <a:p>
            <a:r>
              <a:rPr lang="es-MX" dirty="0"/>
              <a:t>Referencias</a:t>
            </a:r>
            <a:endParaRPr lang="es-MX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DA87CF-C684-49DC-9224-89E8CDCA4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43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Acer. (2020). Windows Mixed Reality Headset.</a:t>
            </a:r>
          </a:p>
          <a:p>
            <a:r>
              <a:rPr lang="es-MX" dirty="0"/>
              <a:t>Microsoft. (2020). HoloLens 2.</a:t>
            </a:r>
            <a:endParaRPr lang="en-US" dirty="0"/>
          </a:p>
          <a:p>
            <a:r>
              <a:rPr lang="es-MX" dirty="0" err="1"/>
              <a:t>Oculus</a:t>
            </a:r>
            <a:r>
              <a:rPr lang="es-MX" dirty="0"/>
              <a:t>. (2020). Volvió </a:t>
            </a:r>
            <a:r>
              <a:rPr lang="es-MX" dirty="0" err="1"/>
              <a:t>Oculus</a:t>
            </a:r>
            <a:r>
              <a:rPr lang="es-MX" dirty="0"/>
              <a:t> Rift. https://www.oculus.com/rift/?locale=es_LA</a:t>
            </a:r>
            <a:endParaRPr lang="en-US" dirty="0"/>
          </a:p>
          <a:p>
            <a:r>
              <a:rPr lang="en-US" dirty="0"/>
              <a:t>Quora. (2018). The Difference Between Virtual Reality, Augmented Reality And Mixed Reality. https://www.forbes.com/sites/quora/2018/02/02/the-difference-between-virtual-realityaugmented-reality-and-mixed-reality/#6f46bd252d07</a:t>
            </a:r>
          </a:p>
          <a:p>
            <a:r>
              <a:rPr lang="es-MX" dirty="0"/>
              <a:t>Rodríguez, A. (2019). Diseño y desarrollo de una aplicación de realidad mixta. Universidad Politécnica de Valencia.</a:t>
            </a:r>
            <a:endParaRPr lang="en-US" dirty="0"/>
          </a:p>
          <a:p>
            <a:r>
              <a:rPr lang="en-US" dirty="0"/>
              <a:t>Statista. (2016). Projected economic impact of virtual and augmented reality technologies worldwide from 2016 to 2020 (in billion U.S.</a:t>
            </a:r>
          </a:p>
          <a:p>
            <a:r>
              <a:rPr lang="en-US" dirty="0"/>
              <a:t>https://www.statista.com/statistics/615968/global-virtual-and-augmented-reality-economicimpact/</a:t>
            </a:r>
          </a:p>
          <a:p>
            <a:r>
              <a:rPr lang="en-US" dirty="0"/>
              <a:t>Statista. (2019). Forecast augmented (AR) and virtual reality (VR) market size worldwide from 2016 to 2020(in billion U.S. dollars). https://www.statista.com/statistics/591181/globalaugmented-virtual-reality-market-size/</a:t>
            </a:r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3B372E-FC4A-4640-B6F7-775B9230AD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392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 rtlCol="0"/>
          <a:lstStyle/>
          <a:p>
            <a:pPr algn="r" rtl="0"/>
            <a:r>
              <a:rPr lang="es-ES" dirty="0">
                <a:solidFill>
                  <a:schemeClr val="bg1"/>
                </a:solidFill>
              </a:rPr>
              <a:t>Contenido</a:t>
            </a:r>
          </a:p>
        </p:txBody>
      </p:sp>
      <p:graphicFrame>
        <p:nvGraphicFramePr>
          <p:cNvPr id="10" name="Marcador de contenido 2" descr="Marcador de posición de contenido de lista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939311"/>
              </p:ext>
            </p:extLst>
          </p:nvPr>
        </p:nvGraphicFramePr>
        <p:xfrm>
          <a:off x="4562476" y="365125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EBF16D-B917-4F56-803D-4CCF229A041D}"/>
              </a:ext>
            </a:extLst>
          </p:cNvPr>
          <p:cNvSpPr/>
          <p:nvPr/>
        </p:nvSpPr>
        <p:spPr>
          <a:xfrm>
            <a:off x="4562475" y="5943578"/>
            <a:ext cx="6791323" cy="405469"/>
          </a:xfrm>
          <a:prstGeom prst="rect">
            <a:avLst/>
          </a:prstGeom>
          <a:gradFill rotWithShape="0">
            <a:gsLst>
              <a:gs pos="0">
                <a:srgbClr val="000000">
                  <a:lumMod val="75000"/>
                  <a:lumOff val="25000"/>
                </a:srgbClr>
              </a:gs>
              <a:gs pos="15929">
                <a:srgbClr val="000000">
                  <a:lumMod val="85000"/>
                  <a:lumOff val="15000"/>
                </a:srgbClr>
              </a:gs>
              <a:gs pos="97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75000"/>
                </a:srgbClr>
              </a:gs>
            </a:gsLst>
            <a:lin ang="10800000" scaled="0"/>
          </a:gra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F383167-949F-47EE-B278-D3A8A4349ED8}"/>
              </a:ext>
            </a:extLst>
          </p:cNvPr>
          <p:cNvSpPr/>
          <p:nvPr/>
        </p:nvSpPr>
        <p:spPr>
          <a:xfrm>
            <a:off x="4562474" y="861031"/>
            <a:ext cx="6791323" cy="423744"/>
          </a:xfrm>
          <a:prstGeom prst="rect">
            <a:avLst/>
          </a:prstGeom>
          <a:gradFill rotWithShape="0">
            <a:gsLst>
              <a:gs pos="0">
                <a:schemeClr val="tx1">
                  <a:lumMod val="75000"/>
                  <a:lumOff val="25000"/>
                </a:schemeClr>
              </a:gs>
              <a:gs pos="15929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0"/>
          </a:gra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EFCD3A2-5C34-4F93-B54B-DEE59D0F6155}"/>
              </a:ext>
            </a:extLst>
          </p:cNvPr>
          <p:cNvSpPr/>
          <p:nvPr/>
        </p:nvSpPr>
        <p:spPr>
          <a:xfrm>
            <a:off x="4562472" y="2381544"/>
            <a:ext cx="6791323" cy="439252"/>
          </a:xfrm>
          <a:prstGeom prst="rect">
            <a:avLst/>
          </a:prstGeom>
          <a:gradFill rotWithShape="0">
            <a:gsLst>
              <a:gs pos="0">
                <a:schemeClr val="tx1">
                  <a:lumMod val="75000"/>
                  <a:lumOff val="25000"/>
                </a:schemeClr>
              </a:gs>
              <a:gs pos="15929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0"/>
          </a:gra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8F86EC-5398-4A17-A879-53AEE5998BC6}"/>
              </a:ext>
            </a:extLst>
          </p:cNvPr>
          <p:cNvSpPr/>
          <p:nvPr/>
        </p:nvSpPr>
        <p:spPr>
          <a:xfrm>
            <a:off x="4562473" y="1885885"/>
            <a:ext cx="6791323" cy="420709"/>
          </a:xfrm>
          <a:prstGeom prst="rect">
            <a:avLst/>
          </a:prstGeom>
          <a:gradFill rotWithShape="0">
            <a:gsLst>
              <a:gs pos="0">
                <a:schemeClr val="tx1">
                  <a:lumMod val="75000"/>
                  <a:lumOff val="25000"/>
                </a:schemeClr>
              </a:gs>
              <a:gs pos="15929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0"/>
          </a:gra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1034273-D2BE-467B-8E81-95FA3AA3762F}"/>
              </a:ext>
            </a:extLst>
          </p:cNvPr>
          <p:cNvSpPr/>
          <p:nvPr/>
        </p:nvSpPr>
        <p:spPr>
          <a:xfrm>
            <a:off x="4562473" y="1374964"/>
            <a:ext cx="6791323" cy="420731"/>
          </a:xfrm>
          <a:prstGeom prst="rect">
            <a:avLst/>
          </a:prstGeom>
          <a:gradFill rotWithShape="0">
            <a:gsLst>
              <a:gs pos="0">
                <a:schemeClr val="tx1">
                  <a:lumMod val="75000"/>
                  <a:lumOff val="25000"/>
                </a:schemeClr>
              </a:gs>
              <a:gs pos="15929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0"/>
          </a:gra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E674469-C786-43C4-B44A-86FED09A5603}"/>
              </a:ext>
            </a:extLst>
          </p:cNvPr>
          <p:cNvSpPr/>
          <p:nvPr/>
        </p:nvSpPr>
        <p:spPr>
          <a:xfrm>
            <a:off x="4562472" y="3391405"/>
            <a:ext cx="6791323" cy="439252"/>
          </a:xfrm>
          <a:prstGeom prst="rect">
            <a:avLst/>
          </a:prstGeom>
          <a:gradFill rotWithShape="0">
            <a:gsLst>
              <a:gs pos="0">
                <a:schemeClr val="tx1">
                  <a:lumMod val="75000"/>
                  <a:lumOff val="25000"/>
                </a:schemeClr>
              </a:gs>
              <a:gs pos="15929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0"/>
          </a:gra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A28AAD7-1C5E-4DCB-B3CC-AC41551A9D78}"/>
              </a:ext>
            </a:extLst>
          </p:cNvPr>
          <p:cNvSpPr/>
          <p:nvPr/>
        </p:nvSpPr>
        <p:spPr>
          <a:xfrm>
            <a:off x="4562472" y="2892465"/>
            <a:ext cx="6791323" cy="439252"/>
          </a:xfrm>
          <a:prstGeom prst="rect">
            <a:avLst/>
          </a:prstGeom>
          <a:gradFill rotWithShape="0">
            <a:gsLst>
              <a:gs pos="0">
                <a:schemeClr val="tx1">
                  <a:lumMod val="75000"/>
                  <a:lumOff val="25000"/>
                </a:schemeClr>
              </a:gs>
              <a:gs pos="15929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0"/>
          </a:gra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A0F63-64D0-4357-AF78-A254406CC7CD}"/>
              </a:ext>
            </a:extLst>
          </p:cNvPr>
          <p:cNvSpPr txBox="1"/>
          <p:nvPr/>
        </p:nvSpPr>
        <p:spPr>
          <a:xfrm>
            <a:off x="5003800" y="904696"/>
            <a:ext cx="180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JUSTIFICACIÓN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C514C7E-90E5-4A9A-872B-6E6A19C2E195}"/>
              </a:ext>
            </a:extLst>
          </p:cNvPr>
          <p:cNvSpPr txBox="1"/>
          <p:nvPr/>
        </p:nvSpPr>
        <p:spPr>
          <a:xfrm>
            <a:off x="5003800" y="13597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</a:rPr>
              <a:t>OBJETIVOS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A8AECFB-EC8E-40C3-8C7A-10D54CDC91D2}"/>
              </a:ext>
            </a:extLst>
          </p:cNvPr>
          <p:cNvSpPr txBox="1"/>
          <p:nvPr/>
        </p:nvSpPr>
        <p:spPr>
          <a:xfrm>
            <a:off x="5003800" y="19115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</a:rPr>
              <a:t>METODOLOGÍA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A37CA2-598F-4D84-8A30-A389DDE9FBD7}"/>
              </a:ext>
            </a:extLst>
          </p:cNvPr>
          <p:cNvSpPr txBox="1"/>
          <p:nvPr/>
        </p:nvSpPr>
        <p:spPr>
          <a:xfrm>
            <a:off x="6261100" y="2396784"/>
            <a:ext cx="483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</a:rPr>
              <a:t>MATERIALES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46AF2C9-EE54-4403-8DD7-F94950D64188}"/>
              </a:ext>
            </a:extLst>
          </p:cNvPr>
          <p:cNvSpPr txBox="1"/>
          <p:nvPr/>
        </p:nvSpPr>
        <p:spPr>
          <a:xfrm>
            <a:off x="6388100" y="2891512"/>
            <a:ext cx="471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</a:rPr>
              <a:t>JUSTIFICACIÓN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18816C6-A0FE-47F2-9405-9617BD3266FE}"/>
              </a:ext>
            </a:extLst>
          </p:cNvPr>
          <p:cNvSpPr txBox="1"/>
          <p:nvPr/>
        </p:nvSpPr>
        <p:spPr>
          <a:xfrm>
            <a:off x="6477000" y="3406644"/>
            <a:ext cx="4622800" cy="366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</a:rPr>
              <a:t>DIAGRAMA DE FLUJO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97471E19-A1BA-4AC2-9A63-0EBE8C6E540B}"/>
              </a:ext>
            </a:extLst>
          </p:cNvPr>
          <p:cNvSpPr/>
          <p:nvPr/>
        </p:nvSpPr>
        <p:spPr>
          <a:xfrm>
            <a:off x="4807131" y="1018903"/>
            <a:ext cx="196667" cy="10450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D6540D41-71A1-40F4-8BA1-8F010C6CACCE}"/>
              </a:ext>
            </a:extLst>
          </p:cNvPr>
          <p:cNvSpPr/>
          <p:nvPr/>
        </p:nvSpPr>
        <p:spPr>
          <a:xfrm>
            <a:off x="4748846" y="4072834"/>
            <a:ext cx="196667" cy="10450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938C3460-8781-4317-BDAC-4C626EC8F498}"/>
              </a:ext>
            </a:extLst>
          </p:cNvPr>
          <p:cNvSpPr/>
          <p:nvPr/>
        </p:nvSpPr>
        <p:spPr>
          <a:xfrm>
            <a:off x="4748846" y="4585396"/>
            <a:ext cx="196667" cy="10450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2A75370B-F5AF-4189-ADA6-C7BD506EA805}"/>
              </a:ext>
            </a:extLst>
          </p:cNvPr>
          <p:cNvSpPr/>
          <p:nvPr/>
        </p:nvSpPr>
        <p:spPr>
          <a:xfrm>
            <a:off x="4770434" y="5097958"/>
            <a:ext cx="196667" cy="10450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0E813ED2-B1A0-4E6C-8F99-152B9E15C065}"/>
              </a:ext>
            </a:extLst>
          </p:cNvPr>
          <p:cNvSpPr/>
          <p:nvPr/>
        </p:nvSpPr>
        <p:spPr>
          <a:xfrm>
            <a:off x="4770433" y="5558268"/>
            <a:ext cx="196667" cy="10450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1855"/>
            <a:ext cx="7963477" cy="772107"/>
          </a:xfrm>
        </p:spPr>
        <p:txBody>
          <a:bodyPr rtlCol="0"/>
          <a:lstStyle/>
          <a:p>
            <a:pPr rtl="0"/>
            <a:r>
              <a:rPr lang="es-ES" dirty="0"/>
              <a:t>¿Cuál es el problema a atacar?</a:t>
            </a:r>
          </a:p>
        </p:txBody>
      </p:sp>
      <p:graphicFrame>
        <p:nvGraphicFramePr>
          <p:cNvPr id="10" name="Marcador de contenido 2" descr="Marcador de posición de contenido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901352"/>
              </p:ext>
            </p:extLst>
          </p:nvPr>
        </p:nvGraphicFramePr>
        <p:xfrm>
          <a:off x="253423" y="2105297"/>
          <a:ext cx="7734877" cy="3558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6A65CA-C922-4932-A113-3FAEBA130C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45000" l="54533" r="90800"/>
                    </a14:imgEffect>
                  </a14:imgLayer>
                </a14:imgProps>
              </a:ext>
            </a:extLst>
          </a:blip>
          <a:srcRect l="50000" r="4667" b="50000"/>
          <a:stretch/>
        </p:blipFill>
        <p:spPr>
          <a:xfrm>
            <a:off x="812511" y="2270397"/>
            <a:ext cx="1295400" cy="1524000"/>
          </a:xfrm>
          <a:prstGeom prst="rect">
            <a:avLst/>
          </a:prstGeom>
        </p:spPr>
      </p:pic>
      <p:pic>
        <p:nvPicPr>
          <p:cNvPr id="3080" name="Picture 8" descr="Tipos de industria tiza iconos conjunto. Entretenimiento, madera ...">
            <a:extLst>
              <a:ext uri="{FF2B5EF4-FFF2-40B4-BE49-F238E27FC236}">
                <a16:creationId xmlns:a16="http://schemas.microsoft.com/office/drawing/2014/main" id="{73D86F13-1C4C-4D8C-8960-A3E4DEEA3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45000" l="5000" r="45000">
                        <a14:foregroundMark x1="29667" y1="25000" x2="29667" y2="25000"/>
                        <a14:foregroundMark x1="38333" y1="33125" x2="38333" y2="3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6096000" y="2270397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ipos de industria tiza iconos conjunto. Entretenimiento, madera ...">
            <a:extLst>
              <a:ext uri="{FF2B5EF4-FFF2-40B4-BE49-F238E27FC236}">
                <a16:creationId xmlns:a16="http://schemas.microsoft.com/office/drawing/2014/main" id="{5B9EE387-5120-49D3-B0A2-755CEE6B6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807" b="85806" l="5000" r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07" r="50000" b="9194"/>
          <a:stretch/>
        </p:blipFill>
        <p:spPr bwMode="auto">
          <a:xfrm>
            <a:off x="3520786" y="2105297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8063B0-5D3D-4B63-94DF-CE7C5A189A8E}"/>
              </a:ext>
            </a:extLst>
          </p:cNvPr>
          <p:cNvSpPr/>
          <p:nvPr/>
        </p:nvSpPr>
        <p:spPr>
          <a:xfrm>
            <a:off x="8483745" y="1716905"/>
            <a:ext cx="28957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s-MX" sz="2400" dirty="0">
                <a:solidFill>
                  <a:schemeClr val="bg1"/>
                </a:solidFill>
              </a:rPr>
              <a:t>No todos tienen acceso a tecnologías de realidad virtual, ¿qué podemos hacer nosotros para fomentar el acercamiento por parte de las universidades y los estudiantes a este tipo de tecnologías?</a:t>
            </a:r>
          </a:p>
        </p:txBody>
      </p:sp>
    </p:spTree>
    <p:extLst>
      <p:ext uri="{BB962C8B-B14F-4D97-AF65-F5344CB8AC3E}">
        <p14:creationId xmlns:p14="http://schemas.microsoft.com/office/powerpoint/2010/main" val="387980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32CC-BE5C-441D-8233-2BDF6C08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</p:spPr>
        <p:txBody>
          <a:bodyPr/>
          <a:lstStyle/>
          <a:p>
            <a:r>
              <a:rPr lang="es-MX" dirty="0"/>
              <a:t>Justificación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F89D2-9BE1-420A-8BD3-085EEE661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838351"/>
            <a:ext cx="5975350" cy="2670175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s-MX" sz="2600" dirty="0"/>
              <a:t>¿Qué se necesita para desarrollar tecnología de realidad virtual?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r>
              <a:rPr lang="es-MX" sz="2600" dirty="0"/>
              <a:t>¿Y para usarla?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032A1-ED88-40E2-A59E-74B4D34C89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</a:t>
            </a:fld>
            <a:endParaRPr lang="es-ES" noProof="0"/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C4ED1AAE-5023-4D96-8F80-AFD735B8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4" y="2571470"/>
            <a:ext cx="1950724" cy="1276556"/>
          </a:xfrm>
          <a:prstGeom prst="rect">
            <a:avLst/>
          </a:prstGeom>
        </p:spPr>
      </p:pic>
      <p:pic>
        <p:nvPicPr>
          <p:cNvPr id="6" name="Imagen 2">
            <a:extLst>
              <a:ext uri="{FF2B5EF4-FFF2-40B4-BE49-F238E27FC236}">
                <a16:creationId xmlns:a16="http://schemas.microsoft.com/office/drawing/2014/main" id="{3C2C82F9-079A-4530-B7CA-AEA6AD14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56335"/>
            <a:ext cx="2369972" cy="1291691"/>
          </a:xfrm>
          <a:prstGeom prst="rect">
            <a:avLst/>
          </a:prstGeom>
        </p:spPr>
      </p:pic>
      <p:pic>
        <p:nvPicPr>
          <p:cNvPr id="7" name="Picture 4" descr="Oculus Rift, La Realidad Virtual Auricular, Htc Vive imagen png ...">
            <a:extLst>
              <a:ext uri="{FF2B5EF4-FFF2-40B4-BE49-F238E27FC236}">
                <a16:creationId xmlns:a16="http://schemas.microsoft.com/office/drawing/2014/main" id="{0DF04918-7855-47B0-BBF8-A0D86EEC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2" b="95926" l="3000" r="97000">
                        <a14:foregroundMark x1="22111" y1="67963" x2="22111" y2="67963"/>
                        <a14:foregroundMark x1="3222" y1="57593" x2="3222" y2="57593"/>
                        <a14:foregroundMark x1="17000" y1="96481" x2="17000" y2="96481"/>
                        <a14:foregroundMark x1="88778" y1="58704" x2="88778" y2="58704"/>
                        <a14:foregroundMark x1="97222" y1="65185" x2="97222" y2="65185"/>
                        <a14:foregroundMark x1="82889" y1="57222" x2="82889" y2="57222"/>
                        <a14:foregroundMark x1="61667" y1="24444" x2="61667" y2="24444"/>
                        <a14:foregroundMark x1="55444" y1="3333" x2="55444" y2="3333"/>
                        <a14:foregroundMark x1="42667" y1="2222" x2="42667" y2="2222"/>
                        <a14:foregroundMark x1="52333" y1="2037" x2="52333" y2="2037"/>
                        <a14:foregroundMark x1="27111" y1="31852" x2="27111" y2="31852"/>
                        <a14:foregroundMark x1="26667" y1="33333" x2="26667" y2="33333"/>
                        <a14:foregroundMark x1="26667" y1="36296" x2="26667" y2="36296"/>
                        <a14:foregroundMark x1="26111" y1="36111" x2="26111" y2="36111"/>
                        <a14:foregroundMark x1="26111" y1="38704" x2="26111" y2="38704"/>
                        <a14:foregroundMark x1="26444" y1="40556" x2="26444" y2="40556"/>
                        <a14:foregroundMark x1="25444" y1="36111" x2="25444" y2="36111"/>
                        <a14:foregroundMark x1="26333" y1="42222" x2="26333" y2="42222"/>
                        <a14:foregroundMark x1="24889" y1="35000" x2="24889" y2="35000"/>
                        <a14:foregroundMark x1="24889" y1="32963" x2="24889" y2="32963"/>
                        <a14:foregroundMark x1="24889" y1="31296" x2="24889" y2="31296"/>
                        <a14:foregroundMark x1="26111" y1="29074" x2="26111" y2="29074"/>
                        <a14:foregroundMark x1="25667" y1="38333" x2="25667" y2="38333"/>
                        <a14:foregroundMark x1="26333" y1="41667" x2="26333" y2="41667"/>
                        <a14:foregroundMark x1="27333" y1="47037" x2="27333" y2="47037"/>
                        <a14:foregroundMark x1="26333" y1="43519" x2="26333" y2="43519"/>
                        <a14:foregroundMark x1="26333" y1="41111" x2="26333" y2="41111"/>
                        <a14:foregroundMark x1="26889" y1="46111" x2="26889" y2="46111"/>
                        <a14:foregroundMark x1="26222" y1="40000" x2="26222" y2="40000"/>
                        <a14:foregroundMark x1="26556" y1="45185" x2="26556" y2="45185"/>
                        <a14:foregroundMark x1="10333" y1="51852" x2="10333" y2="51852"/>
                        <a14:foregroundMark x1="92444" y1="77037" x2="92444" y2="77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661193"/>
            <a:ext cx="2336324" cy="14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Xtreme PC Gamer GeForce GTX 1650 Intel Core I5 16GB SSD 2TB RGB en Liverpool">
            <a:extLst>
              <a:ext uri="{FF2B5EF4-FFF2-40B4-BE49-F238E27FC236}">
                <a16:creationId xmlns:a16="http://schemas.microsoft.com/office/drawing/2014/main" id="{E27B47F3-4A66-47EC-A352-31542D156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674" y="4080967"/>
            <a:ext cx="1675607" cy="216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514C15-32ED-4505-A14A-35DA703DC9DD}"/>
              </a:ext>
            </a:extLst>
          </p:cNvPr>
          <p:cNvSpPr/>
          <p:nvPr/>
        </p:nvSpPr>
        <p:spPr>
          <a:xfrm>
            <a:off x="6867665" y="4366436"/>
            <a:ext cx="1714500" cy="1291691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>
              <a:ln w="22225">
                <a:solidFill>
                  <a:srgbClr val="FFFF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7EA05-9DA6-413B-BFEF-0E39E6252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4255" y="3550933"/>
            <a:ext cx="4631713" cy="25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02536"/>
            <a:ext cx="12155064" cy="1325563"/>
          </a:xfrm>
          <a:solidFill>
            <a:schemeClr val="accent2">
              <a:lumMod val="50000"/>
            </a:schemeClr>
          </a:solidFill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   Objetivos</a:t>
            </a:r>
          </a:p>
        </p:txBody>
      </p: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PÁGINA </a:t>
            </a:r>
            <a:fld id="{4A9B5881-4007-4345-955A-79C2656F0C49}" type="slidenum">
              <a:rPr lang="es-ES" smtClean="0"/>
              <a:pPr rtl="0">
                <a:spcAft>
                  <a:spcPts val="600"/>
                </a:spcAft>
              </a:pPr>
              <a:t>5</a:t>
            </a:fld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863B31-6429-468C-9624-0D0BBDBAC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2494" y="1821761"/>
            <a:ext cx="4739290" cy="64306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200" b="1" dirty="0"/>
              <a:t>General</a:t>
            </a:r>
            <a:endParaRPr lang="es-MX" b="1" dirty="0"/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4ADA32E2-998F-41F3-9FA7-D298E47E80B9}"/>
              </a:ext>
            </a:extLst>
          </p:cNvPr>
          <p:cNvSpPr txBox="1">
            <a:spLocks/>
          </p:cNvSpPr>
          <p:nvPr/>
        </p:nvSpPr>
        <p:spPr>
          <a:xfrm>
            <a:off x="7466219" y="1713220"/>
            <a:ext cx="4739290" cy="64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200" b="1" dirty="0"/>
              <a:t>Específicos</a:t>
            </a:r>
            <a:endParaRPr lang="es-MX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99FF4B6-F294-4D0B-BD96-C89599E497C6}"/>
              </a:ext>
            </a:extLst>
          </p:cNvPr>
          <p:cNvSpPr txBox="1"/>
          <p:nvPr/>
        </p:nvSpPr>
        <p:spPr>
          <a:xfrm>
            <a:off x="9252509" y="3778684"/>
            <a:ext cx="240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A251A1B-7FB4-4DA1-BD89-A3FA7542D1C1}"/>
              </a:ext>
            </a:extLst>
          </p:cNvPr>
          <p:cNvSpPr txBox="1"/>
          <p:nvPr/>
        </p:nvSpPr>
        <p:spPr>
          <a:xfrm>
            <a:off x="-36935" y="2512523"/>
            <a:ext cx="55257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+mj-lt"/>
              </a:rPr>
              <a:t>Adaptar un casco de realidad digital de gama media haciendo uso de componentes de bajo costo, para obtener un número mayor de funcionalidades por parte del usuario y utilizarlo en el desarrollo de realidad digital.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53F6ABD-8F8E-4A1C-8BB7-D94F73DC883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5" t="10401"/>
          <a:stretch/>
        </p:blipFill>
        <p:spPr bwMode="auto">
          <a:xfrm rot="5400000">
            <a:off x="8876030" y="3921052"/>
            <a:ext cx="3155950" cy="17995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0E398-972C-4040-9500-7381970AEB00}"/>
              </a:ext>
            </a:extLst>
          </p:cNvPr>
          <p:cNvSpPr txBox="1"/>
          <p:nvPr/>
        </p:nvSpPr>
        <p:spPr>
          <a:xfrm>
            <a:off x="9021537" y="2464824"/>
            <a:ext cx="2633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Desarrollar un mando de realidad virtual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D9889-D270-44CB-A04F-D67BDBE923A8}"/>
              </a:ext>
            </a:extLst>
          </p:cNvPr>
          <p:cNvSpPr txBox="1"/>
          <p:nvPr/>
        </p:nvSpPr>
        <p:spPr>
          <a:xfrm>
            <a:off x="6096000" y="2464824"/>
            <a:ext cx="231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bg1"/>
                </a:solidFill>
              </a:rPr>
              <a:t>Aplicar los conocimientos de microcontroladores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35C91-CEA3-4BE9-8E76-93D50FD5E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15" y="3805064"/>
            <a:ext cx="2429753" cy="20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9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29B94-31C7-48B8-8422-8227C863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42" y="2008952"/>
            <a:ext cx="2815643" cy="3046238"/>
          </a:xfrm>
        </p:spPr>
        <p:txBody>
          <a:bodyPr/>
          <a:lstStyle/>
          <a:p>
            <a:r>
              <a:rPr lang="es-MX" dirty="0"/>
              <a:t>Metodología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7B049C-1E1E-413F-91F9-CE09874B77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6</a:t>
            </a:fld>
            <a:endParaRPr lang="es-ES" noProof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AB0D035-810B-4C14-B869-93EC596AF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450963"/>
              </p:ext>
            </p:extLst>
          </p:nvPr>
        </p:nvGraphicFramePr>
        <p:xfrm>
          <a:off x="3884384" y="1346200"/>
          <a:ext cx="5907315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998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Módulo Bluetooth HC05 - Naylamp Mechatronics - Perú">
            <a:extLst>
              <a:ext uri="{FF2B5EF4-FFF2-40B4-BE49-F238E27FC236}">
                <a16:creationId xmlns:a16="http://schemas.microsoft.com/office/drawing/2014/main" id="{9B32931E-AE30-42C8-8A6D-56DEB48E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2325"/>
            <a:ext cx="3817938" cy="38195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C16F877A Microcontrolador – DIPMECATRONICA">
            <a:extLst>
              <a:ext uri="{FF2B5EF4-FFF2-40B4-BE49-F238E27FC236}">
                <a16:creationId xmlns:a16="http://schemas.microsoft.com/office/drawing/2014/main" id="{55A96AD5-FD6D-49EE-B8E5-1CF3E1C70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2092325"/>
            <a:ext cx="2032000" cy="2027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odulo Regulador De Voltaje Lm2596 Para Arduino | Mercado Libre">
            <a:extLst>
              <a:ext uri="{FF2B5EF4-FFF2-40B4-BE49-F238E27FC236}">
                <a16:creationId xmlns:a16="http://schemas.microsoft.com/office/drawing/2014/main" id="{7B7118A1-4DE0-4ED8-B9C6-D6BBF7F5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4191000"/>
            <a:ext cx="2032000" cy="1720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atería Recargable Bat-nm-9v Steren | Mercado Libre">
            <a:extLst>
              <a:ext uri="{FF2B5EF4-FFF2-40B4-BE49-F238E27FC236}">
                <a16:creationId xmlns:a16="http://schemas.microsoft.com/office/drawing/2014/main" id="{A4D23119-3DCA-424E-A200-863B49A49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13" y="2092325"/>
            <a:ext cx="2519363" cy="38195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ódulo Acelerómetro y Giroscopio MPU6050 | SANDOROBOTICS">
            <a:extLst>
              <a:ext uri="{FF2B5EF4-FFF2-40B4-BE49-F238E27FC236}">
                <a16:creationId xmlns:a16="http://schemas.microsoft.com/office/drawing/2014/main" id="{842E53CC-CAAF-4DF8-9257-4DC2C6DDF5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00" y="2092325"/>
            <a:ext cx="1930400" cy="1817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dulo Sensor Infrarrojo IR - Moviltronics Electrónica &amp; Robótica">
            <a:extLst>
              <a:ext uri="{FF2B5EF4-FFF2-40B4-BE49-F238E27FC236}">
                <a16:creationId xmlns:a16="http://schemas.microsoft.com/office/drawing/2014/main" id="{73856D42-4C9E-42BB-A84B-68D6627C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00" y="3981450"/>
            <a:ext cx="1930400" cy="1930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25C18-7C7E-463D-BE95-F0EB6A2D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01"/>
            <a:ext cx="6273800" cy="1449216"/>
          </a:xfrm>
        </p:spPr>
        <p:txBody>
          <a:bodyPr anchor="ctr">
            <a:normAutofit/>
          </a:bodyPr>
          <a:lstStyle/>
          <a:p>
            <a:r>
              <a:rPr lang="es-MX" dirty="0"/>
              <a:t>Materiales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EA700-1ACA-4F62-B4FE-2AC213912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2641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1030-EDD3-4765-A881-2E56ACC6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</p:spPr>
        <p:txBody>
          <a:bodyPr anchor="ctr">
            <a:normAutofit/>
          </a:bodyPr>
          <a:lstStyle/>
          <a:p>
            <a:r>
              <a:rPr lang="es-MX" dirty="0"/>
              <a:t>Diagrama de flujo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C18B-4E64-4BAA-874C-39581E2BA3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8</a:t>
            </a:fld>
            <a:endParaRPr lang="es-ES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F738B8-A0B3-4BFE-AD9F-D913DFA1D3B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t="24590" r="40511" b="4316"/>
          <a:stretch/>
        </p:blipFill>
        <p:spPr bwMode="auto">
          <a:xfrm>
            <a:off x="5397500" y="165100"/>
            <a:ext cx="5067300" cy="6400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579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09D8C-C31A-4573-8861-37582F9C4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>
                <a:spcAft>
                  <a:spcPts val="600"/>
                </a:spcAft>
              </a:pPr>
              <a:t>9</a:t>
            </a:fld>
            <a:endParaRPr lang="es-E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B66C8-A14E-4926-A1C1-32B731AB7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680322"/>
          </a:xfrm>
        </p:spPr>
        <p:txBody>
          <a:bodyPr wrap="square" anchor="t">
            <a:normAutofit/>
          </a:bodyPr>
          <a:lstStyle/>
          <a:p>
            <a:r>
              <a:rPr lang="es-MX" b="1" dirty="0"/>
              <a:t>Código </a:t>
            </a:r>
            <a:endParaRPr lang="es-MX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5672EB0-0BE1-4529-80EA-281CBF130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558433"/>
              </p:ext>
            </p:extLst>
          </p:nvPr>
        </p:nvGraphicFramePr>
        <p:xfrm>
          <a:off x="5956300" y="1513398"/>
          <a:ext cx="4127498" cy="355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07813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034_TF34098415.potx" id="{3B130212-9EBC-44A5-A75E-F03C3A48CA3C}" vid="{C90905AE-7B64-446F-A9AF-7779799F80C7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A6563BA930164994388D89D793EADD" ma:contentTypeVersion="13" ma:contentTypeDescription="Create a new document." ma:contentTypeScope="" ma:versionID="c5994566e39eb5841d688c713a1dcb94">
  <xsd:schema xmlns:xsd="http://www.w3.org/2001/XMLSchema" xmlns:xs="http://www.w3.org/2001/XMLSchema" xmlns:p="http://schemas.microsoft.com/office/2006/metadata/properties" xmlns:ns3="785b6136-b3b7-4405-ac45-e27a2e64c922" xmlns:ns4="a648136a-0afc-4f41-80b3-ac6f745c3e01" targetNamespace="http://schemas.microsoft.com/office/2006/metadata/properties" ma:root="true" ma:fieldsID="96c9caffd12f2cc22138102dac1166d5" ns3:_="" ns4:_="">
    <xsd:import namespace="785b6136-b3b7-4405-ac45-e27a2e64c922"/>
    <xsd:import namespace="a648136a-0afc-4f41-80b3-ac6f745c3e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b6136-b3b7-4405-ac45-e27a2e64c9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48136a-0afc-4f41-80b3-ac6f745c3e0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85b6136-b3b7-4405-ac45-e27a2e64c922" xsi:nil="true"/>
  </documentManagement>
</p:properties>
</file>

<file path=customXml/itemProps1.xml><?xml version="1.0" encoding="utf-8"?>
<ds:datastoreItem xmlns:ds="http://schemas.openxmlformats.org/officeDocument/2006/customXml" ds:itemID="{E3EE5B82-ADC5-4960-9B90-A7ECEAB7E4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b6136-b3b7-4405-ac45-e27a2e64c922"/>
    <ds:schemaRef ds:uri="a648136a-0afc-4f41-80b3-ac6f745c3e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303362-5DB5-4146-A667-E40932D524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05A674-08B3-48F2-91E0-AF5831D526B7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a648136a-0afc-4f41-80b3-ac6f745c3e01"/>
    <ds:schemaRef ds:uri="http://purl.org/dc/terms/"/>
    <ds:schemaRef ds:uri="785b6136-b3b7-4405-ac45-e27a2e64c92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Microsoft Office PowerPoint</Application>
  <PresentationFormat>Widescreen</PresentationFormat>
  <Paragraphs>99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Tema de Office</vt:lpstr>
      <vt:lpstr>Construcción de un guante de realidad virtual de bajo costo para su uso en el desarrollo de realidad digital.</vt:lpstr>
      <vt:lpstr>Contenido</vt:lpstr>
      <vt:lpstr>¿Cuál es el problema a atacar?</vt:lpstr>
      <vt:lpstr>Justificación</vt:lpstr>
      <vt:lpstr>   Objetivos</vt:lpstr>
      <vt:lpstr>Metodología</vt:lpstr>
      <vt:lpstr>Materiales</vt:lpstr>
      <vt:lpstr>Diagrama de flujo</vt:lpstr>
      <vt:lpstr>Código </vt:lpstr>
      <vt:lpstr>Archivo de funciones </vt:lpstr>
      <vt:lpstr>Archivo de funciones </vt:lpstr>
      <vt:lpstr>Archivo de funciones </vt:lpstr>
      <vt:lpstr>Archivo main.c</vt:lpstr>
      <vt:lpstr>RESULTADOS</vt:lpstr>
      <vt:lpstr>RESULTADOS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Construcción de un guante de realidad virtual de bajo costo para su uso en el desarrollo de realidad digital.</dc:title>
  <dc:creator>Miguel Alejandro López Olvera</dc:creator>
  <cp:lastModifiedBy>Miguel Alejandro López Olvera</cp:lastModifiedBy>
  <cp:revision>1</cp:revision>
  <dcterms:created xsi:type="dcterms:W3CDTF">2021-01-29T06:15:04Z</dcterms:created>
  <dcterms:modified xsi:type="dcterms:W3CDTF">2021-01-29T06:25:55Z</dcterms:modified>
</cp:coreProperties>
</file>